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1.xml" ContentType="application/inkml+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257" r:id="rId3"/>
    <p:sldId id="258" r:id="rId4"/>
    <p:sldId id="259" r:id="rId5"/>
    <p:sldId id="263" r:id="rId6"/>
    <p:sldId id="260" r:id="rId7"/>
    <p:sldId id="262" r:id="rId8"/>
    <p:sldId id="288" r:id="rId9"/>
    <p:sldId id="289" r:id="rId10"/>
    <p:sldId id="264" r:id="rId11"/>
    <p:sldId id="261" r:id="rId12"/>
    <p:sldId id="290" r:id="rId13"/>
    <p:sldId id="291" r:id="rId14"/>
    <p:sldId id="265" r:id="rId15"/>
    <p:sldId id="269" r:id="rId16"/>
    <p:sldId id="281" r:id="rId17"/>
    <p:sldId id="266" r:id="rId18"/>
    <p:sldId id="267" r:id="rId19"/>
    <p:sldId id="268" r:id="rId20"/>
    <p:sldId id="270" r:id="rId21"/>
    <p:sldId id="271" r:id="rId22"/>
    <p:sldId id="275" r:id="rId23"/>
    <p:sldId id="272" r:id="rId24"/>
    <p:sldId id="273" r:id="rId25"/>
    <p:sldId id="274" r:id="rId26"/>
    <p:sldId id="276" r:id="rId27"/>
    <p:sldId id="283" r:id="rId28"/>
    <p:sldId id="277" r:id="rId29"/>
    <p:sldId id="278" r:id="rId30"/>
    <p:sldId id="279" r:id="rId31"/>
    <p:sldId id="282" r:id="rId32"/>
    <p:sldId id="280" r:id="rId33"/>
    <p:sldId id="284" r:id="rId34"/>
    <p:sldId id="285" r:id="rId35"/>
    <p:sldId id="287" r:id="rId36"/>
    <p:sldId id="286" r:id="rId37"/>
    <p:sldId id="292" r:id="rId38"/>
    <p:sldId id="293" r:id="rId39"/>
    <p:sldId id="294" r:id="rId40"/>
    <p:sldId id="295" r:id="rId41"/>
    <p:sldId id="296" r:id="rId42"/>
    <p:sldId id="297" r:id="rId43"/>
    <p:sldId id="299" r:id="rId44"/>
    <p:sldId id="298" r:id="rId45"/>
    <p:sldId id="300" r:id="rId46"/>
    <p:sldId id="301" r:id="rId47"/>
    <p:sldId id="303" r:id="rId48"/>
    <p:sldId id="302" r:id="rId49"/>
    <p:sldId id="304" r:id="rId50"/>
    <p:sldId id="305" r:id="rId51"/>
    <p:sldId id="306" r:id="rId52"/>
    <p:sldId id="307" r:id="rId53"/>
    <p:sldId id="308" r:id="rId54"/>
    <p:sldId id="309" r:id="rId55"/>
    <p:sldId id="310" r:id="rId56"/>
    <p:sldId id="311" r:id="rId57"/>
    <p:sldId id="320" r:id="rId58"/>
    <p:sldId id="312" r:id="rId59"/>
    <p:sldId id="313" r:id="rId60"/>
    <p:sldId id="314" r:id="rId61"/>
    <p:sldId id="315" r:id="rId62"/>
    <p:sldId id="316" r:id="rId63"/>
    <p:sldId id="319" r:id="rId64"/>
    <p:sldId id="317" r:id="rId65"/>
    <p:sldId id="318"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AB6E90-8BF6-49BE-AFB9-3F069BC23E61}" v="187" dt="2022-05-07T16:59:41.4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ay Fakhir" userId="b38496662fcd9181" providerId="LiveId" clId="{85AB6E90-8BF6-49BE-AFB9-3F069BC23E61}"/>
    <pc:docChg chg="undo custSel addSld delSld modSld sldOrd">
      <pc:chgData name="Loay Fakhir" userId="b38496662fcd9181" providerId="LiveId" clId="{85AB6E90-8BF6-49BE-AFB9-3F069BC23E61}" dt="2023-04-17T21:37:42.792" v="14247" actId="20577"/>
      <pc:docMkLst>
        <pc:docMk/>
      </pc:docMkLst>
      <pc:sldChg chg="modSp mod">
        <pc:chgData name="Loay Fakhir" userId="b38496662fcd9181" providerId="LiveId" clId="{85AB6E90-8BF6-49BE-AFB9-3F069BC23E61}" dt="2022-04-19T10:58:04.148" v="6726" actId="27636"/>
        <pc:sldMkLst>
          <pc:docMk/>
          <pc:sldMk cId="946600235" sldId="256"/>
        </pc:sldMkLst>
        <pc:spChg chg="mod">
          <ac:chgData name="Loay Fakhir" userId="b38496662fcd9181" providerId="LiveId" clId="{85AB6E90-8BF6-49BE-AFB9-3F069BC23E61}" dt="2022-04-19T10:58:04.148" v="6726" actId="27636"/>
          <ac:spMkLst>
            <pc:docMk/>
            <pc:sldMk cId="946600235" sldId="256"/>
            <ac:spMk id="3" creationId="{E6C3D8F3-BEB5-4CBA-A526-669244C7BDCF}"/>
          </ac:spMkLst>
        </pc:spChg>
      </pc:sldChg>
      <pc:sldChg chg="modSp">
        <pc:chgData name="Loay Fakhir" userId="b38496662fcd9181" providerId="LiveId" clId="{85AB6E90-8BF6-49BE-AFB9-3F069BC23E61}" dt="2022-04-22T13:08:28.363" v="6878" actId="478"/>
        <pc:sldMkLst>
          <pc:docMk/>
          <pc:sldMk cId="3931776610" sldId="257"/>
        </pc:sldMkLst>
        <pc:graphicFrameChg chg="mod">
          <ac:chgData name="Loay Fakhir" userId="b38496662fcd9181" providerId="LiveId" clId="{85AB6E90-8BF6-49BE-AFB9-3F069BC23E61}" dt="2022-04-22T13:08:28.363" v="6878" actId="478"/>
          <ac:graphicFrameMkLst>
            <pc:docMk/>
            <pc:sldMk cId="3931776610" sldId="257"/>
            <ac:graphicFrameMk id="5" creationId="{98D27822-FCFC-F735-FD17-2109629410EF}"/>
          </ac:graphicFrameMkLst>
        </pc:graphicFrameChg>
      </pc:sldChg>
      <pc:sldChg chg="modSp mod">
        <pc:chgData name="Loay Fakhir" userId="b38496662fcd9181" providerId="LiveId" clId="{85AB6E90-8BF6-49BE-AFB9-3F069BC23E61}" dt="2022-04-18T11:25:19.665" v="5418" actId="255"/>
        <pc:sldMkLst>
          <pc:docMk/>
          <pc:sldMk cId="2482227847" sldId="258"/>
        </pc:sldMkLst>
        <pc:spChg chg="mod">
          <ac:chgData name="Loay Fakhir" userId="b38496662fcd9181" providerId="LiveId" clId="{85AB6E90-8BF6-49BE-AFB9-3F069BC23E61}" dt="2022-04-18T11:25:19.665" v="5418" actId="255"/>
          <ac:spMkLst>
            <pc:docMk/>
            <pc:sldMk cId="2482227847" sldId="258"/>
            <ac:spMk id="3" creationId="{64F48DB9-C2F1-4EDA-A11F-02F4B038F1B4}"/>
          </ac:spMkLst>
        </pc:spChg>
      </pc:sldChg>
      <pc:sldChg chg="modSp mod">
        <pc:chgData name="Loay Fakhir" userId="b38496662fcd9181" providerId="LiveId" clId="{85AB6E90-8BF6-49BE-AFB9-3F069BC23E61}" dt="2022-04-22T13:05:04.517" v="6876" actId="14100"/>
        <pc:sldMkLst>
          <pc:docMk/>
          <pc:sldMk cId="2737698201" sldId="259"/>
        </pc:sldMkLst>
        <pc:picChg chg="mod">
          <ac:chgData name="Loay Fakhir" userId="b38496662fcd9181" providerId="LiveId" clId="{85AB6E90-8BF6-49BE-AFB9-3F069BC23E61}" dt="2022-04-22T13:05:01.333" v="6875" actId="14100"/>
          <ac:picMkLst>
            <pc:docMk/>
            <pc:sldMk cId="2737698201" sldId="259"/>
            <ac:picMk id="9" creationId="{9889D26F-DA07-4FD6-AC46-4348095C5D89}"/>
          </ac:picMkLst>
        </pc:picChg>
        <pc:picChg chg="mod">
          <ac:chgData name="Loay Fakhir" userId="b38496662fcd9181" providerId="LiveId" clId="{85AB6E90-8BF6-49BE-AFB9-3F069BC23E61}" dt="2022-04-22T13:05:04.517" v="6876" actId="14100"/>
          <ac:picMkLst>
            <pc:docMk/>
            <pc:sldMk cId="2737698201" sldId="259"/>
            <ac:picMk id="11" creationId="{008CA92D-70D5-4910-B2CC-141238377A51}"/>
          </ac:picMkLst>
        </pc:picChg>
      </pc:sldChg>
      <pc:sldChg chg="addSp modSp new mod ord">
        <pc:chgData name="Loay Fakhir" userId="b38496662fcd9181" providerId="LiveId" clId="{85AB6E90-8BF6-49BE-AFB9-3F069BC23E61}" dt="2023-04-17T21:33:19.751" v="14217" actId="20578"/>
        <pc:sldMkLst>
          <pc:docMk/>
          <pc:sldMk cId="2621774747" sldId="260"/>
        </pc:sldMkLst>
        <pc:picChg chg="add mod">
          <ac:chgData name="Loay Fakhir" userId="b38496662fcd9181" providerId="LiveId" clId="{85AB6E90-8BF6-49BE-AFB9-3F069BC23E61}" dt="2022-04-01T16:46:28.478" v="4" actId="1076"/>
          <ac:picMkLst>
            <pc:docMk/>
            <pc:sldMk cId="2621774747" sldId="260"/>
            <ac:picMk id="3" creationId="{AB01CBC9-472C-48A3-AABE-B4E6B232056A}"/>
          </ac:picMkLst>
        </pc:picChg>
      </pc:sldChg>
      <pc:sldChg chg="addSp modSp new mod">
        <pc:chgData name="Loay Fakhir" userId="b38496662fcd9181" providerId="LiveId" clId="{85AB6E90-8BF6-49BE-AFB9-3F069BC23E61}" dt="2022-04-01T16:51:52.965" v="11" actId="1076"/>
        <pc:sldMkLst>
          <pc:docMk/>
          <pc:sldMk cId="3413736095" sldId="261"/>
        </pc:sldMkLst>
        <pc:picChg chg="add mod">
          <ac:chgData name="Loay Fakhir" userId="b38496662fcd9181" providerId="LiveId" clId="{85AB6E90-8BF6-49BE-AFB9-3F069BC23E61}" dt="2022-04-01T16:51:52.965" v="11" actId="1076"/>
          <ac:picMkLst>
            <pc:docMk/>
            <pc:sldMk cId="3413736095" sldId="261"/>
            <ac:picMk id="3" creationId="{0A74BCE6-5ACB-4E1B-BAB5-E805422D4F22}"/>
          </ac:picMkLst>
        </pc:picChg>
      </pc:sldChg>
      <pc:sldChg chg="new del">
        <pc:chgData name="Loay Fakhir" userId="b38496662fcd9181" providerId="LiveId" clId="{85AB6E90-8BF6-49BE-AFB9-3F069BC23E61}" dt="2022-04-01T16:53:20.186" v="13" actId="47"/>
        <pc:sldMkLst>
          <pc:docMk/>
          <pc:sldMk cId="646892214" sldId="262"/>
        </pc:sldMkLst>
      </pc:sldChg>
      <pc:sldChg chg="addSp delSp modSp add mod ord modNotesTx">
        <pc:chgData name="Loay Fakhir" userId="b38496662fcd9181" providerId="LiveId" clId="{85AB6E90-8BF6-49BE-AFB9-3F069BC23E61}" dt="2022-04-02T08:59:44.985" v="983" actId="20577"/>
        <pc:sldMkLst>
          <pc:docMk/>
          <pc:sldMk cId="3175604298" sldId="262"/>
        </pc:sldMkLst>
        <pc:spChg chg="mod">
          <ac:chgData name="Loay Fakhir" userId="b38496662fcd9181" providerId="LiveId" clId="{85AB6E90-8BF6-49BE-AFB9-3F069BC23E61}" dt="2022-04-01T16:54:08.596" v="39" actId="20577"/>
          <ac:spMkLst>
            <pc:docMk/>
            <pc:sldMk cId="3175604298" sldId="262"/>
            <ac:spMk id="3" creationId="{64F48DB9-C2F1-4EDA-A11F-02F4B038F1B4}"/>
          </ac:spMkLst>
        </pc:spChg>
        <pc:spChg chg="add mod">
          <ac:chgData name="Loay Fakhir" userId="b38496662fcd9181" providerId="LiveId" clId="{85AB6E90-8BF6-49BE-AFB9-3F069BC23E61}" dt="2022-04-02T08:38:45.403" v="760" actId="1038"/>
          <ac:spMkLst>
            <pc:docMk/>
            <pc:sldMk cId="3175604298" sldId="262"/>
            <ac:spMk id="5" creationId="{DD24C4C5-DE7B-4DDD-92BE-28227CED54CE}"/>
          </ac:spMkLst>
        </pc:spChg>
        <pc:graphicFrameChg chg="add mod modGraphic">
          <ac:chgData name="Loay Fakhir" userId="b38496662fcd9181" providerId="LiveId" clId="{85AB6E90-8BF6-49BE-AFB9-3F069BC23E61}" dt="2022-04-02T08:37:12.136" v="600" actId="1035"/>
          <ac:graphicFrameMkLst>
            <pc:docMk/>
            <pc:sldMk cId="3175604298" sldId="262"/>
            <ac:graphicFrameMk id="4" creationId="{1709AD2A-4CB6-47B6-8385-BC7C27DBF3FF}"/>
          </ac:graphicFrameMkLst>
        </pc:graphicFrameChg>
        <pc:picChg chg="del">
          <ac:chgData name="Loay Fakhir" userId="b38496662fcd9181" providerId="LiveId" clId="{85AB6E90-8BF6-49BE-AFB9-3F069BC23E61}" dt="2022-04-01T16:54:44.513" v="42" actId="478"/>
          <ac:picMkLst>
            <pc:docMk/>
            <pc:sldMk cId="3175604298" sldId="262"/>
            <ac:picMk id="9" creationId="{9889D26F-DA07-4FD6-AC46-4348095C5D89}"/>
          </ac:picMkLst>
        </pc:picChg>
        <pc:picChg chg="del">
          <ac:chgData name="Loay Fakhir" userId="b38496662fcd9181" providerId="LiveId" clId="{85AB6E90-8BF6-49BE-AFB9-3F069BC23E61}" dt="2022-04-01T16:54:47.768" v="43" actId="478"/>
          <ac:picMkLst>
            <pc:docMk/>
            <pc:sldMk cId="3175604298" sldId="262"/>
            <ac:picMk id="11" creationId="{008CA92D-70D5-4910-B2CC-141238377A51}"/>
          </ac:picMkLst>
        </pc:picChg>
      </pc:sldChg>
      <pc:sldChg chg="addSp modSp new mod modClrScheme chgLayout">
        <pc:chgData name="Loay Fakhir" userId="b38496662fcd9181" providerId="LiveId" clId="{85AB6E90-8BF6-49BE-AFB9-3F069BC23E61}" dt="2022-04-20T19:27:37.839" v="6753" actId="20577"/>
        <pc:sldMkLst>
          <pc:docMk/>
          <pc:sldMk cId="4180062632" sldId="263"/>
        </pc:sldMkLst>
        <pc:spChg chg="add mod ord">
          <ac:chgData name="Loay Fakhir" userId="b38496662fcd9181" providerId="LiveId" clId="{85AB6E90-8BF6-49BE-AFB9-3F069BC23E61}" dt="2022-04-20T19:27:37.839" v="6753" actId="20577"/>
          <ac:spMkLst>
            <pc:docMk/>
            <pc:sldMk cId="4180062632" sldId="263"/>
            <ac:spMk id="3" creationId="{1BFBB97D-A002-424B-BC5B-A425DE0DD1D9}"/>
          </ac:spMkLst>
        </pc:spChg>
        <pc:picChg chg="add mod">
          <ac:chgData name="Loay Fakhir" userId="b38496662fcd9181" providerId="LiveId" clId="{85AB6E90-8BF6-49BE-AFB9-3F069BC23E61}" dt="2022-04-01T17:08:30.324" v="502" actId="1076"/>
          <ac:picMkLst>
            <pc:docMk/>
            <pc:sldMk cId="4180062632" sldId="263"/>
            <ac:picMk id="2" creationId="{616C66FA-A9AB-4D1D-A34F-5D7B9E253B8C}"/>
          </ac:picMkLst>
        </pc:picChg>
      </pc:sldChg>
      <pc:sldChg chg="addSp modSp new mod ord setBg">
        <pc:chgData name="Loay Fakhir" userId="b38496662fcd9181" providerId="LiveId" clId="{85AB6E90-8BF6-49BE-AFB9-3F069BC23E61}" dt="2022-04-23T20:11:10.145" v="7606"/>
        <pc:sldMkLst>
          <pc:docMk/>
          <pc:sldMk cId="2875030629" sldId="264"/>
        </pc:sldMkLst>
        <pc:spChg chg="mod">
          <ac:chgData name="Loay Fakhir" userId="b38496662fcd9181" providerId="LiveId" clId="{85AB6E90-8BF6-49BE-AFB9-3F069BC23E61}" dt="2022-04-02T08:46:40.540" v="808" actId="20577"/>
          <ac:spMkLst>
            <pc:docMk/>
            <pc:sldMk cId="2875030629" sldId="264"/>
            <ac:spMk id="2" creationId="{64D5E754-D5E8-4349-A9CF-0D7B576E06D3}"/>
          </ac:spMkLst>
        </pc:spChg>
        <pc:spChg chg="add">
          <ac:chgData name="Loay Fakhir" userId="b38496662fcd9181" providerId="LiveId" clId="{85AB6E90-8BF6-49BE-AFB9-3F069BC23E61}" dt="2022-04-02T08:46:15.123" v="789" actId="26606"/>
          <ac:spMkLst>
            <pc:docMk/>
            <pc:sldMk cId="2875030629" sldId="264"/>
            <ac:spMk id="9" creationId="{D4771268-CB57-404A-9271-370EB28F6090}"/>
          </ac:spMkLst>
        </pc:spChg>
        <pc:picChg chg="add mod">
          <ac:chgData name="Loay Fakhir" userId="b38496662fcd9181" providerId="LiveId" clId="{85AB6E90-8BF6-49BE-AFB9-3F069BC23E61}" dt="2022-04-02T08:46:22.827" v="791" actId="14100"/>
          <ac:picMkLst>
            <pc:docMk/>
            <pc:sldMk cId="2875030629" sldId="264"/>
            <ac:picMk id="4" creationId="{6E889DC0-D959-41F1-AFC9-E97AFAD4A01E}"/>
          </ac:picMkLst>
        </pc:picChg>
      </pc:sldChg>
      <pc:sldChg chg="addSp delSp modSp mod modNotesTx">
        <pc:chgData name="Loay Fakhir" userId="b38496662fcd9181" providerId="LiveId" clId="{85AB6E90-8BF6-49BE-AFB9-3F069BC23E61}" dt="2023-04-17T21:37:42.792" v="14247" actId="20577"/>
        <pc:sldMkLst>
          <pc:docMk/>
          <pc:sldMk cId="109858566" sldId="265"/>
        </pc:sldMkLst>
        <pc:spChg chg="mod">
          <ac:chgData name="Loay Fakhir" userId="b38496662fcd9181" providerId="LiveId" clId="{85AB6E90-8BF6-49BE-AFB9-3F069BC23E61}" dt="2023-04-17T21:37:42.792" v="14247" actId="20577"/>
          <ac:spMkLst>
            <pc:docMk/>
            <pc:sldMk cId="109858566" sldId="265"/>
            <ac:spMk id="3" creationId="{64F48DB9-C2F1-4EDA-A11F-02F4B038F1B4}"/>
          </ac:spMkLst>
        </pc:spChg>
        <pc:picChg chg="add mod">
          <ac:chgData name="Loay Fakhir" userId="b38496662fcd9181" providerId="LiveId" clId="{85AB6E90-8BF6-49BE-AFB9-3F069BC23E61}" dt="2022-04-02T09:00:53.003" v="992" actId="14100"/>
          <ac:picMkLst>
            <pc:docMk/>
            <pc:sldMk cId="109858566" sldId="265"/>
            <ac:picMk id="5" creationId="{7A5EEB3E-0999-4497-8C0B-E5206FC3B00A}"/>
          </ac:picMkLst>
        </pc:picChg>
        <pc:picChg chg="add mod">
          <ac:chgData name="Loay Fakhir" userId="b38496662fcd9181" providerId="LiveId" clId="{85AB6E90-8BF6-49BE-AFB9-3F069BC23E61}" dt="2022-04-02T09:00:56.011" v="993" actId="1076"/>
          <ac:picMkLst>
            <pc:docMk/>
            <pc:sldMk cId="109858566" sldId="265"/>
            <ac:picMk id="7" creationId="{824DCB88-C652-440F-8834-0E92B3889B42}"/>
          </ac:picMkLst>
        </pc:picChg>
        <pc:picChg chg="del mod">
          <ac:chgData name="Loay Fakhir" userId="b38496662fcd9181" providerId="LiveId" clId="{85AB6E90-8BF6-49BE-AFB9-3F069BC23E61}" dt="2022-04-02T08:48:52.798" v="889" actId="478"/>
          <ac:picMkLst>
            <pc:docMk/>
            <pc:sldMk cId="109858566" sldId="265"/>
            <ac:picMk id="9" creationId="{9889D26F-DA07-4FD6-AC46-4348095C5D89}"/>
          </ac:picMkLst>
        </pc:picChg>
        <pc:picChg chg="del mod">
          <ac:chgData name="Loay Fakhir" userId="b38496662fcd9181" providerId="LiveId" clId="{85AB6E90-8BF6-49BE-AFB9-3F069BC23E61}" dt="2022-04-02T08:48:55.796" v="891" actId="478"/>
          <ac:picMkLst>
            <pc:docMk/>
            <pc:sldMk cId="109858566" sldId="265"/>
            <ac:picMk id="11" creationId="{008CA92D-70D5-4910-B2CC-141238377A51}"/>
          </ac:picMkLst>
        </pc:picChg>
      </pc:sldChg>
      <pc:sldChg chg="addSp modSp new mod setBg">
        <pc:chgData name="Loay Fakhir" userId="b38496662fcd9181" providerId="LiveId" clId="{85AB6E90-8BF6-49BE-AFB9-3F069BC23E61}" dt="2022-04-09T20:45:22.020" v="1613" actId="20577"/>
        <pc:sldMkLst>
          <pc:docMk/>
          <pc:sldMk cId="2999740192" sldId="266"/>
        </pc:sldMkLst>
        <pc:spChg chg="mod">
          <ac:chgData name="Loay Fakhir" userId="b38496662fcd9181" providerId="LiveId" clId="{85AB6E90-8BF6-49BE-AFB9-3F069BC23E61}" dt="2022-04-09T20:39:04.198" v="1077" actId="26606"/>
          <ac:spMkLst>
            <pc:docMk/>
            <pc:sldMk cId="2999740192" sldId="266"/>
            <ac:spMk id="2" creationId="{B2BDF875-6D60-4F8F-99FC-2171532B4CAC}"/>
          </ac:spMkLst>
        </pc:spChg>
        <pc:spChg chg="mod">
          <ac:chgData name="Loay Fakhir" userId="b38496662fcd9181" providerId="LiveId" clId="{85AB6E90-8BF6-49BE-AFB9-3F069BC23E61}" dt="2022-04-09T20:45:22.020" v="1613" actId="20577"/>
          <ac:spMkLst>
            <pc:docMk/>
            <pc:sldMk cId="2999740192" sldId="266"/>
            <ac:spMk id="3" creationId="{B5E670C9-BE87-4399-B368-6F4D73EDEB3C}"/>
          </ac:spMkLst>
        </pc:spChg>
        <pc:spChg chg="add">
          <ac:chgData name="Loay Fakhir" userId="b38496662fcd9181" providerId="LiveId" clId="{85AB6E90-8BF6-49BE-AFB9-3F069BC23E61}" dt="2022-04-09T20:39:04.198" v="1077" actId="26606"/>
          <ac:spMkLst>
            <pc:docMk/>
            <pc:sldMk cId="2999740192" sldId="266"/>
            <ac:spMk id="8" creationId="{09588DA8-065E-4F6F-8EFD-43104AB2E0CF}"/>
          </ac:spMkLst>
        </pc:spChg>
        <pc:spChg chg="add">
          <ac:chgData name="Loay Fakhir" userId="b38496662fcd9181" providerId="LiveId" clId="{85AB6E90-8BF6-49BE-AFB9-3F069BC23E61}" dt="2022-04-09T20:39:04.198" v="1077" actId="26606"/>
          <ac:spMkLst>
            <pc:docMk/>
            <pc:sldMk cId="2999740192" sldId="266"/>
            <ac:spMk id="10" creationId="{C4285719-470E-454C-AF62-8323075F1F5B}"/>
          </ac:spMkLst>
        </pc:spChg>
        <pc:spChg chg="add">
          <ac:chgData name="Loay Fakhir" userId="b38496662fcd9181" providerId="LiveId" clId="{85AB6E90-8BF6-49BE-AFB9-3F069BC23E61}" dt="2022-04-09T20:39:04.198" v="1077" actId="26606"/>
          <ac:spMkLst>
            <pc:docMk/>
            <pc:sldMk cId="2999740192" sldId="266"/>
            <ac:spMk id="12" creationId="{CD9FE4EF-C4D8-49A0-B2FF-81D8DB7D8A24}"/>
          </ac:spMkLst>
        </pc:spChg>
        <pc:spChg chg="add">
          <ac:chgData name="Loay Fakhir" userId="b38496662fcd9181" providerId="LiveId" clId="{85AB6E90-8BF6-49BE-AFB9-3F069BC23E61}" dt="2022-04-09T20:39:04.198" v="1077" actId="26606"/>
          <ac:spMkLst>
            <pc:docMk/>
            <pc:sldMk cId="2999740192" sldId="266"/>
            <ac:spMk id="14" creationId="{4300840D-0A0B-4512-BACA-B439D5B9C57C}"/>
          </ac:spMkLst>
        </pc:spChg>
        <pc:spChg chg="add">
          <ac:chgData name="Loay Fakhir" userId="b38496662fcd9181" providerId="LiveId" clId="{85AB6E90-8BF6-49BE-AFB9-3F069BC23E61}" dt="2022-04-09T20:39:04.198" v="1077" actId="26606"/>
          <ac:spMkLst>
            <pc:docMk/>
            <pc:sldMk cId="2999740192" sldId="266"/>
            <ac:spMk id="16" creationId="{D2B78728-A580-49A7-84F9-6EF6F583ADE0}"/>
          </ac:spMkLst>
        </pc:spChg>
        <pc:spChg chg="add">
          <ac:chgData name="Loay Fakhir" userId="b38496662fcd9181" providerId="LiveId" clId="{85AB6E90-8BF6-49BE-AFB9-3F069BC23E61}" dt="2022-04-09T20:39:04.198" v="1077" actId="26606"/>
          <ac:spMkLst>
            <pc:docMk/>
            <pc:sldMk cId="2999740192" sldId="266"/>
            <ac:spMk id="18" creationId="{38FAA1A1-D861-433F-88FA-1E9D6FD31D11}"/>
          </ac:spMkLst>
        </pc:spChg>
        <pc:spChg chg="add">
          <ac:chgData name="Loay Fakhir" userId="b38496662fcd9181" providerId="LiveId" clId="{85AB6E90-8BF6-49BE-AFB9-3F069BC23E61}" dt="2022-04-09T20:39:04.198" v="1077" actId="26606"/>
          <ac:spMkLst>
            <pc:docMk/>
            <pc:sldMk cId="2999740192" sldId="266"/>
            <ac:spMk id="20" creationId="{8D71EDA1-87BF-4D5D-AB79-F346FD19278A}"/>
          </ac:spMkLst>
        </pc:spChg>
      </pc:sldChg>
      <pc:sldChg chg="modSp add mod modNotesTx">
        <pc:chgData name="Loay Fakhir" userId="b38496662fcd9181" providerId="LiveId" clId="{85AB6E90-8BF6-49BE-AFB9-3F069BC23E61}" dt="2022-04-12T11:21:43.467" v="3221" actId="20577"/>
        <pc:sldMkLst>
          <pc:docMk/>
          <pc:sldMk cId="341894823" sldId="267"/>
        </pc:sldMkLst>
        <pc:spChg chg="mod">
          <ac:chgData name="Loay Fakhir" userId="b38496662fcd9181" providerId="LiveId" clId="{85AB6E90-8BF6-49BE-AFB9-3F069BC23E61}" dt="2022-04-12T11:21:43.467" v="3221" actId="20577"/>
          <ac:spMkLst>
            <pc:docMk/>
            <pc:sldMk cId="341894823" sldId="267"/>
            <ac:spMk id="3" creationId="{B5E670C9-BE87-4399-B368-6F4D73EDEB3C}"/>
          </ac:spMkLst>
        </pc:spChg>
      </pc:sldChg>
      <pc:sldChg chg="addSp delSp modSp new mod setBg">
        <pc:chgData name="Loay Fakhir" userId="b38496662fcd9181" providerId="LiveId" clId="{85AB6E90-8BF6-49BE-AFB9-3F069BC23E61}" dt="2022-04-12T11:13:53.965" v="3215" actId="20577"/>
        <pc:sldMkLst>
          <pc:docMk/>
          <pc:sldMk cId="1603546537" sldId="268"/>
        </pc:sldMkLst>
        <pc:spChg chg="mod">
          <ac:chgData name="Loay Fakhir" userId="b38496662fcd9181" providerId="LiveId" clId="{85AB6E90-8BF6-49BE-AFB9-3F069BC23E61}" dt="2022-04-09T21:01:11.487" v="2216" actId="26606"/>
          <ac:spMkLst>
            <pc:docMk/>
            <pc:sldMk cId="1603546537" sldId="268"/>
            <ac:spMk id="2" creationId="{EBE2355D-0493-4FF2-8359-A1635829942E}"/>
          </ac:spMkLst>
        </pc:spChg>
        <pc:spChg chg="del mod">
          <ac:chgData name="Loay Fakhir" userId="b38496662fcd9181" providerId="LiveId" clId="{85AB6E90-8BF6-49BE-AFB9-3F069BC23E61}" dt="2022-04-09T20:56:22.896" v="2164" actId="26606"/>
          <ac:spMkLst>
            <pc:docMk/>
            <pc:sldMk cId="1603546537" sldId="268"/>
            <ac:spMk id="3" creationId="{D74E34C4-A03C-44DF-B976-DC2E987CCAE1}"/>
          </ac:spMkLst>
        </pc:spChg>
        <pc:spChg chg="add del">
          <ac:chgData name="Loay Fakhir" userId="b38496662fcd9181" providerId="LiveId" clId="{85AB6E90-8BF6-49BE-AFB9-3F069BC23E61}" dt="2022-04-09T21:01:11.487" v="2216" actId="26606"/>
          <ac:spMkLst>
            <pc:docMk/>
            <pc:sldMk cId="1603546537" sldId="268"/>
            <ac:spMk id="9" creationId="{BACC6370-2D7E-4714-9D71-7542949D7D5D}"/>
          </ac:spMkLst>
        </pc:spChg>
        <pc:spChg chg="add del">
          <ac:chgData name="Loay Fakhir" userId="b38496662fcd9181" providerId="LiveId" clId="{85AB6E90-8BF6-49BE-AFB9-3F069BC23E61}" dt="2022-04-09T21:01:11.487" v="2216" actId="26606"/>
          <ac:spMkLst>
            <pc:docMk/>
            <pc:sldMk cId="1603546537" sldId="268"/>
            <ac:spMk id="11" creationId="{F68B3F68-107C-434F-AA38-110D5EA91B85}"/>
          </ac:spMkLst>
        </pc:spChg>
        <pc:spChg chg="add del">
          <ac:chgData name="Loay Fakhir" userId="b38496662fcd9181" providerId="LiveId" clId="{85AB6E90-8BF6-49BE-AFB9-3F069BC23E61}" dt="2022-04-09T21:01:11.487" v="2216" actId="26606"/>
          <ac:spMkLst>
            <pc:docMk/>
            <pc:sldMk cId="1603546537" sldId="268"/>
            <ac:spMk id="13" creationId="{AAD0DBB9-1A4B-4391-81D4-CB19F9AB918A}"/>
          </ac:spMkLst>
        </pc:spChg>
        <pc:spChg chg="add del">
          <ac:chgData name="Loay Fakhir" userId="b38496662fcd9181" providerId="LiveId" clId="{85AB6E90-8BF6-49BE-AFB9-3F069BC23E61}" dt="2022-04-09T21:01:11.487" v="2216" actId="26606"/>
          <ac:spMkLst>
            <pc:docMk/>
            <pc:sldMk cId="1603546537" sldId="268"/>
            <ac:spMk id="15" creationId="{063BBA22-50EA-4C4D-BE05-F1CE4E63AA56}"/>
          </ac:spMkLst>
        </pc:spChg>
        <pc:spChg chg="add">
          <ac:chgData name="Loay Fakhir" userId="b38496662fcd9181" providerId="LiveId" clId="{85AB6E90-8BF6-49BE-AFB9-3F069BC23E61}" dt="2022-04-09T21:01:11.487" v="2216" actId="26606"/>
          <ac:spMkLst>
            <pc:docMk/>
            <pc:sldMk cId="1603546537" sldId="268"/>
            <ac:spMk id="20" creationId="{6C4028FD-8BAA-4A19-BFDE-594D991B7552}"/>
          </ac:spMkLst>
        </pc:spChg>
        <pc:graphicFrameChg chg="add mod modGraphic">
          <ac:chgData name="Loay Fakhir" userId="b38496662fcd9181" providerId="LiveId" clId="{85AB6E90-8BF6-49BE-AFB9-3F069BC23E61}" dt="2022-04-12T11:13:53.965" v="3215" actId="20577"/>
          <ac:graphicFrameMkLst>
            <pc:docMk/>
            <pc:sldMk cId="1603546537" sldId="268"/>
            <ac:graphicFrameMk id="5" creationId="{983D2645-EAE6-E094-417A-773692388A10}"/>
          </ac:graphicFrameMkLst>
        </pc:graphicFrameChg>
      </pc:sldChg>
      <pc:sldChg chg="addSp delSp modSp add mod">
        <pc:chgData name="Loay Fakhir" userId="b38496662fcd9181" providerId="LiveId" clId="{85AB6E90-8BF6-49BE-AFB9-3F069BC23E61}" dt="2022-04-18T11:21:44.832" v="5196" actId="20577"/>
        <pc:sldMkLst>
          <pc:docMk/>
          <pc:sldMk cId="3132537503" sldId="269"/>
        </pc:sldMkLst>
        <pc:spChg chg="mod">
          <ac:chgData name="Loay Fakhir" userId="b38496662fcd9181" providerId="LiveId" clId="{85AB6E90-8BF6-49BE-AFB9-3F069BC23E61}" dt="2022-04-18T11:21:44.832" v="5196" actId="20577"/>
          <ac:spMkLst>
            <pc:docMk/>
            <pc:sldMk cId="3132537503" sldId="269"/>
            <ac:spMk id="3" creationId="{64F48DB9-C2F1-4EDA-A11F-02F4B038F1B4}"/>
          </ac:spMkLst>
        </pc:spChg>
        <pc:picChg chg="add mod">
          <ac:chgData name="Loay Fakhir" userId="b38496662fcd9181" providerId="LiveId" clId="{85AB6E90-8BF6-49BE-AFB9-3F069BC23E61}" dt="2022-04-18T11:19:28.836" v="4938" actId="1076"/>
          <ac:picMkLst>
            <pc:docMk/>
            <pc:sldMk cId="3132537503" sldId="269"/>
            <ac:picMk id="5" creationId="{49A8DC04-C8AB-430B-94FE-0F0CF161D6C4}"/>
          </ac:picMkLst>
        </pc:picChg>
        <pc:picChg chg="del">
          <ac:chgData name="Loay Fakhir" userId="b38496662fcd9181" providerId="LiveId" clId="{85AB6E90-8BF6-49BE-AFB9-3F069BC23E61}" dt="2022-04-09T20:59:45.712" v="2171" actId="478"/>
          <ac:picMkLst>
            <pc:docMk/>
            <pc:sldMk cId="3132537503" sldId="269"/>
            <ac:picMk id="5" creationId="{7A5EEB3E-0999-4497-8C0B-E5206FC3B00A}"/>
          </ac:picMkLst>
        </pc:picChg>
        <pc:picChg chg="add mod">
          <ac:chgData name="Loay Fakhir" userId="b38496662fcd9181" providerId="LiveId" clId="{85AB6E90-8BF6-49BE-AFB9-3F069BC23E61}" dt="2022-04-18T11:17:07.609" v="4931" actId="1076"/>
          <ac:picMkLst>
            <pc:docMk/>
            <pc:sldMk cId="3132537503" sldId="269"/>
            <ac:picMk id="7" creationId="{1E54EF83-4BD8-4BB3-895C-C1916B837C09}"/>
          </ac:picMkLst>
        </pc:picChg>
        <pc:picChg chg="del">
          <ac:chgData name="Loay Fakhir" userId="b38496662fcd9181" providerId="LiveId" clId="{85AB6E90-8BF6-49BE-AFB9-3F069BC23E61}" dt="2022-04-09T20:59:48.694" v="2172" actId="478"/>
          <ac:picMkLst>
            <pc:docMk/>
            <pc:sldMk cId="3132537503" sldId="269"/>
            <ac:picMk id="7" creationId="{824DCB88-C652-440F-8834-0E92B3889B42}"/>
          </ac:picMkLst>
        </pc:picChg>
        <pc:picChg chg="add mod">
          <ac:chgData name="Loay Fakhir" userId="b38496662fcd9181" providerId="LiveId" clId="{85AB6E90-8BF6-49BE-AFB9-3F069BC23E61}" dt="2022-04-18T11:18:02.749" v="4936" actId="14100"/>
          <ac:picMkLst>
            <pc:docMk/>
            <pc:sldMk cId="3132537503" sldId="269"/>
            <ac:picMk id="9" creationId="{DCF9CD6A-3DD9-408C-B661-72DC5CCEE3DF}"/>
          </ac:picMkLst>
        </pc:picChg>
      </pc:sldChg>
      <pc:sldChg chg="addSp delSp modSp new mod setBg">
        <pc:chgData name="Loay Fakhir" userId="b38496662fcd9181" providerId="LiveId" clId="{85AB6E90-8BF6-49BE-AFB9-3F069BC23E61}" dt="2022-04-12T10:53:15.334" v="2675" actId="26606"/>
        <pc:sldMkLst>
          <pc:docMk/>
          <pc:sldMk cId="4016880433" sldId="270"/>
        </pc:sldMkLst>
        <pc:spChg chg="mod">
          <ac:chgData name="Loay Fakhir" userId="b38496662fcd9181" providerId="LiveId" clId="{85AB6E90-8BF6-49BE-AFB9-3F069BC23E61}" dt="2022-04-12T10:53:15.334" v="2675" actId="26606"/>
          <ac:spMkLst>
            <pc:docMk/>
            <pc:sldMk cId="4016880433" sldId="270"/>
            <ac:spMk id="2" creationId="{BF5FB1C0-DD32-4C6E-BCC3-04757DA189ED}"/>
          </ac:spMkLst>
        </pc:spChg>
        <pc:spChg chg="mod">
          <ac:chgData name="Loay Fakhir" userId="b38496662fcd9181" providerId="LiveId" clId="{85AB6E90-8BF6-49BE-AFB9-3F069BC23E61}" dt="2022-04-12T10:53:15.334" v="2675" actId="26606"/>
          <ac:spMkLst>
            <pc:docMk/>
            <pc:sldMk cId="4016880433" sldId="270"/>
            <ac:spMk id="3" creationId="{B7FCD038-B1F6-4118-8514-61A00AFDD9C9}"/>
          </ac:spMkLst>
        </pc:spChg>
        <pc:spChg chg="add del">
          <ac:chgData name="Loay Fakhir" userId="b38496662fcd9181" providerId="LiveId" clId="{85AB6E90-8BF6-49BE-AFB9-3F069BC23E61}" dt="2022-04-12T10:53:09.979" v="2672" actId="26606"/>
          <ac:spMkLst>
            <pc:docMk/>
            <pc:sldMk cId="4016880433" sldId="270"/>
            <ac:spMk id="8" creationId="{907EF6B7-1338-4443-8C46-6A318D952DFD}"/>
          </ac:spMkLst>
        </pc:spChg>
        <pc:spChg chg="add del">
          <ac:chgData name="Loay Fakhir" userId="b38496662fcd9181" providerId="LiveId" clId="{85AB6E90-8BF6-49BE-AFB9-3F069BC23E61}" dt="2022-04-12T10:53:09.979" v="2672" actId="26606"/>
          <ac:spMkLst>
            <pc:docMk/>
            <pc:sldMk cId="4016880433" sldId="270"/>
            <ac:spMk id="10" creationId="{DAAE4CDD-124C-4DCF-9584-B6033B545DD5}"/>
          </ac:spMkLst>
        </pc:spChg>
        <pc:spChg chg="add del">
          <ac:chgData name="Loay Fakhir" userId="b38496662fcd9181" providerId="LiveId" clId="{85AB6E90-8BF6-49BE-AFB9-3F069BC23E61}" dt="2022-04-12T10:53:09.979" v="2672" actId="26606"/>
          <ac:spMkLst>
            <pc:docMk/>
            <pc:sldMk cId="4016880433" sldId="270"/>
            <ac:spMk id="12" creationId="{081E4A58-353D-44AE-B2FC-2A74E2E400F7}"/>
          </ac:spMkLst>
        </pc:spChg>
        <pc:spChg chg="add del">
          <ac:chgData name="Loay Fakhir" userId="b38496662fcd9181" providerId="LiveId" clId="{85AB6E90-8BF6-49BE-AFB9-3F069BC23E61}" dt="2022-04-12T10:53:15.328" v="2674" actId="26606"/>
          <ac:spMkLst>
            <pc:docMk/>
            <pc:sldMk cId="4016880433" sldId="270"/>
            <ac:spMk id="14" creationId="{100EDD19-6802-4EC3-95CE-CFFAB042CFD6}"/>
          </ac:spMkLst>
        </pc:spChg>
        <pc:spChg chg="add del">
          <ac:chgData name="Loay Fakhir" userId="b38496662fcd9181" providerId="LiveId" clId="{85AB6E90-8BF6-49BE-AFB9-3F069BC23E61}" dt="2022-04-12T10:53:15.328" v="2674" actId="26606"/>
          <ac:spMkLst>
            <pc:docMk/>
            <pc:sldMk cId="4016880433" sldId="270"/>
            <ac:spMk id="15" creationId="{DB17E863-922E-4C26-BD64-E8FD41D28661}"/>
          </ac:spMkLst>
        </pc:spChg>
        <pc:spChg chg="add">
          <ac:chgData name="Loay Fakhir" userId="b38496662fcd9181" providerId="LiveId" clId="{85AB6E90-8BF6-49BE-AFB9-3F069BC23E61}" dt="2022-04-12T10:53:15.334" v="2675" actId="26606"/>
          <ac:spMkLst>
            <pc:docMk/>
            <pc:sldMk cId="4016880433" sldId="270"/>
            <ac:spMk id="17" creationId="{7CB4857B-ED7C-444D-9F04-2F885114A1C2}"/>
          </ac:spMkLst>
        </pc:spChg>
        <pc:spChg chg="add">
          <ac:chgData name="Loay Fakhir" userId="b38496662fcd9181" providerId="LiveId" clId="{85AB6E90-8BF6-49BE-AFB9-3F069BC23E61}" dt="2022-04-12T10:53:15.334" v="2675" actId="26606"/>
          <ac:spMkLst>
            <pc:docMk/>
            <pc:sldMk cId="4016880433" sldId="270"/>
            <ac:spMk id="18" creationId="{D18046FB-44EA-4FD8-A585-EA09A319B2D0}"/>
          </ac:spMkLst>
        </pc:spChg>
        <pc:spChg chg="add">
          <ac:chgData name="Loay Fakhir" userId="b38496662fcd9181" providerId="LiveId" clId="{85AB6E90-8BF6-49BE-AFB9-3F069BC23E61}" dt="2022-04-12T10:53:15.334" v="2675" actId="26606"/>
          <ac:spMkLst>
            <pc:docMk/>
            <pc:sldMk cId="4016880433" sldId="270"/>
            <ac:spMk id="19" creationId="{479F5F2B-8B58-4140-AE6A-51F6C67B18D9}"/>
          </ac:spMkLst>
        </pc:spChg>
      </pc:sldChg>
      <pc:sldChg chg="addSp delSp modSp add mod">
        <pc:chgData name="Loay Fakhir" userId="b38496662fcd9181" providerId="LiveId" clId="{85AB6E90-8BF6-49BE-AFB9-3F069BC23E61}" dt="2022-04-12T11:06:23.920" v="3127" actId="20577"/>
        <pc:sldMkLst>
          <pc:docMk/>
          <pc:sldMk cId="2910636563" sldId="271"/>
        </pc:sldMkLst>
        <pc:spChg chg="mod">
          <ac:chgData name="Loay Fakhir" userId="b38496662fcd9181" providerId="LiveId" clId="{85AB6E90-8BF6-49BE-AFB9-3F069BC23E61}" dt="2022-04-12T11:05:51.066" v="3116" actId="20577"/>
          <ac:spMkLst>
            <pc:docMk/>
            <pc:sldMk cId="2910636563" sldId="271"/>
            <ac:spMk id="2" creationId="{BF5FB1C0-DD32-4C6E-BCC3-04757DA189ED}"/>
          </ac:spMkLst>
        </pc:spChg>
        <pc:spChg chg="add del mod">
          <ac:chgData name="Loay Fakhir" userId="b38496662fcd9181" providerId="LiveId" clId="{85AB6E90-8BF6-49BE-AFB9-3F069BC23E61}" dt="2022-04-12T11:05:34.459" v="3112" actId="26606"/>
          <ac:spMkLst>
            <pc:docMk/>
            <pc:sldMk cId="2910636563" sldId="271"/>
            <ac:spMk id="3" creationId="{B7FCD038-B1F6-4118-8514-61A00AFDD9C9}"/>
          </ac:spMkLst>
        </pc:spChg>
        <pc:spChg chg="add del">
          <ac:chgData name="Loay Fakhir" userId="b38496662fcd9181" providerId="LiveId" clId="{85AB6E90-8BF6-49BE-AFB9-3F069BC23E61}" dt="2022-04-12T11:05:34.459" v="3112" actId="26606"/>
          <ac:spMkLst>
            <pc:docMk/>
            <pc:sldMk cId="2910636563" sldId="271"/>
            <ac:spMk id="17" creationId="{7CB4857B-ED7C-444D-9F04-2F885114A1C2}"/>
          </ac:spMkLst>
        </pc:spChg>
        <pc:spChg chg="add del">
          <ac:chgData name="Loay Fakhir" userId="b38496662fcd9181" providerId="LiveId" clId="{85AB6E90-8BF6-49BE-AFB9-3F069BC23E61}" dt="2022-04-12T11:05:34.459" v="3112" actId="26606"/>
          <ac:spMkLst>
            <pc:docMk/>
            <pc:sldMk cId="2910636563" sldId="271"/>
            <ac:spMk id="18" creationId="{D18046FB-44EA-4FD8-A585-EA09A319B2D0}"/>
          </ac:spMkLst>
        </pc:spChg>
        <pc:spChg chg="add del">
          <ac:chgData name="Loay Fakhir" userId="b38496662fcd9181" providerId="LiveId" clId="{85AB6E90-8BF6-49BE-AFB9-3F069BC23E61}" dt="2022-04-12T11:05:34.459" v="3112" actId="26606"/>
          <ac:spMkLst>
            <pc:docMk/>
            <pc:sldMk cId="2910636563" sldId="271"/>
            <ac:spMk id="19" creationId="{479F5F2B-8B58-4140-AE6A-51F6C67B18D9}"/>
          </ac:spMkLst>
        </pc:spChg>
        <pc:spChg chg="add del">
          <ac:chgData name="Loay Fakhir" userId="b38496662fcd9181" providerId="LiveId" clId="{85AB6E90-8BF6-49BE-AFB9-3F069BC23E61}" dt="2022-04-12T10:59:10.337" v="2752" actId="26606"/>
          <ac:spMkLst>
            <pc:docMk/>
            <pc:sldMk cId="2910636563" sldId="271"/>
            <ac:spMk id="25" creationId="{56E9B3E6-E277-4D68-BA48-9CB43FFBD6E2}"/>
          </ac:spMkLst>
        </pc:spChg>
        <pc:spChg chg="add del">
          <ac:chgData name="Loay Fakhir" userId="b38496662fcd9181" providerId="LiveId" clId="{85AB6E90-8BF6-49BE-AFB9-3F069BC23E61}" dt="2022-04-12T10:59:10.337" v="2752" actId="26606"/>
          <ac:spMkLst>
            <pc:docMk/>
            <pc:sldMk cId="2910636563" sldId="271"/>
            <ac:spMk id="32" creationId="{D5B0017B-2ECA-49AF-B397-DC140825DF8D}"/>
          </ac:spMkLst>
        </pc:spChg>
        <pc:grpChg chg="add del">
          <ac:chgData name="Loay Fakhir" userId="b38496662fcd9181" providerId="LiveId" clId="{85AB6E90-8BF6-49BE-AFB9-3F069BC23E61}" dt="2022-04-12T10:59:10.337" v="2752" actId="26606"/>
          <ac:grpSpMkLst>
            <pc:docMk/>
            <pc:sldMk cId="2910636563" sldId="271"/>
            <ac:grpSpMk id="27" creationId="{AE1C45F0-260A-458C-96ED-C1F6D2151219}"/>
          </ac:grpSpMkLst>
        </pc:grpChg>
        <pc:graphicFrameChg chg="add del">
          <ac:chgData name="Loay Fakhir" userId="b38496662fcd9181" providerId="LiveId" clId="{85AB6E90-8BF6-49BE-AFB9-3F069BC23E61}" dt="2022-04-12T10:59:10.337" v="2752" actId="26606"/>
          <ac:graphicFrameMkLst>
            <pc:docMk/>
            <pc:sldMk cId="2910636563" sldId="271"/>
            <ac:graphicFrameMk id="21" creationId="{0B612B9B-0ECA-C865-133D-0E48CE639404}"/>
          </ac:graphicFrameMkLst>
        </pc:graphicFrameChg>
        <pc:graphicFrameChg chg="add mod">
          <ac:chgData name="Loay Fakhir" userId="b38496662fcd9181" providerId="LiveId" clId="{85AB6E90-8BF6-49BE-AFB9-3F069BC23E61}" dt="2022-04-12T11:06:23.920" v="3127" actId="20577"/>
          <ac:graphicFrameMkLst>
            <pc:docMk/>
            <pc:sldMk cId="2910636563" sldId="271"/>
            <ac:graphicFrameMk id="22" creationId="{DE7727A6-B48D-9C11-5B15-70683940D156}"/>
          </ac:graphicFrameMkLst>
        </pc:graphicFrameChg>
        <pc:cxnChg chg="add del">
          <ac:chgData name="Loay Fakhir" userId="b38496662fcd9181" providerId="LiveId" clId="{85AB6E90-8BF6-49BE-AFB9-3F069BC23E61}" dt="2022-04-12T10:59:10.337" v="2752" actId="26606"/>
          <ac:cxnSpMkLst>
            <pc:docMk/>
            <pc:sldMk cId="2910636563" sldId="271"/>
            <ac:cxnSpMk id="34" creationId="{6CF1BAF6-AD41-4082-B212-8A1F9A2E8779}"/>
          </ac:cxnSpMkLst>
        </pc:cxnChg>
      </pc:sldChg>
      <pc:sldChg chg="addSp modSp new mod setBg modClrScheme chgLayout">
        <pc:chgData name="Loay Fakhir" userId="b38496662fcd9181" providerId="LiveId" clId="{85AB6E90-8BF6-49BE-AFB9-3F069BC23E61}" dt="2022-04-12T11:08:37.851" v="3179" actId="1076"/>
        <pc:sldMkLst>
          <pc:docMk/>
          <pc:sldMk cId="1398642600" sldId="272"/>
        </pc:sldMkLst>
        <pc:spChg chg="add mod ord">
          <ac:chgData name="Loay Fakhir" userId="b38496662fcd9181" providerId="LiveId" clId="{85AB6E90-8BF6-49BE-AFB9-3F069BC23E61}" dt="2022-04-12T11:08:30.633" v="3176" actId="1076"/>
          <ac:spMkLst>
            <pc:docMk/>
            <pc:sldMk cId="1398642600" sldId="272"/>
            <ac:spMk id="3" creationId="{E5F59E64-93BA-4880-89B0-BE0D9A43C1FF}"/>
          </ac:spMkLst>
        </pc:spChg>
        <pc:picChg chg="add mod ord">
          <ac:chgData name="Loay Fakhir" userId="b38496662fcd9181" providerId="LiveId" clId="{85AB6E90-8BF6-49BE-AFB9-3F069BC23E61}" dt="2022-04-12T11:08:37.851" v="3179" actId="1076"/>
          <ac:picMkLst>
            <pc:docMk/>
            <pc:sldMk cId="1398642600" sldId="272"/>
            <ac:picMk id="2" creationId="{B9BC0CBD-BAD8-412F-90B8-B803D7603ED5}"/>
          </ac:picMkLst>
        </pc:picChg>
      </pc:sldChg>
      <pc:sldChg chg="addSp modSp new mod">
        <pc:chgData name="Loay Fakhir" userId="b38496662fcd9181" providerId="LiveId" clId="{85AB6E90-8BF6-49BE-AFB9-3F069BC23E61}" dt="2022-04-12T11:09:55.530" v="3183" actId="14100"/>
        <pc:sldMkLst>
          <pc:docMk/>
          <pc:sldMk cId="2309873043" sldId="273"/>
        </pc:sldMkLst>
        <pc:picChg chg="add mod">
          <ac:chgData name="Loay Fakhir" userId="b38496662fcd9181" providerId="LiveId" clId="{85AB6E90-8BF6-49BE-AFB9-3F069BC23E61}" dt="2022-04-12T11:09:55.530" v="3183" actId="14100"/>
          <ac:picMkLst>
            <pc:docMk/>
            <pc:sldMk cId="2309873043" sldId="273"/>
            <ac:picMk id="2" creationId="{86B293C8-C12C-4EE6-9869-FF80391E550D}"/>
          </ac:picMkLst>
        </pc:picChg>
      </pc:sldChg>
      <pc:sldChg chg="addSp modSp new mod setBg">
        <pc:chgData name="Loay Fakhir" userId="b38496662fcd9181" providerId="LiveId" clId="{85AB6E90-8BF6-49BE-AFB9-3F069BC23E61}" dt="2022-04-12T11:12:19.637" v="3190" actId="26606"/>
        <pc:sldMkLst>
          <pc:docMk/>
          <pc:sldMk cId="2431933606" sldId="274"/>
        </pc:sldMkLst>
        <pc:spChg chg="add">
          <ac:chgData name="Loay Fakhir" userId="b38496662fcd9181" providerId="LiveId" clId="{85AB6E90-8BF6-49BE-AFB9-3F069BC23E61}" dt="2022-04-12T11:12:19.637" v="3190" actId="26606"/>
          <ac:spMkLst>
            <pc:docMk/>
            <pc:sldMk cId="2431933606" sldId="274"/>
            <ac:spMk id="9" creationId="{A169D286-F4D7-4C8B-A6BD-D05384C7F1D8}"/>
          </ac:spMkLst>
        </pc:spChg>
        <pc:spChg chg="add">
          <ac:chgData name="Loay Fakhir" userId="b38496662fcd9181" providerId="LiveId" clId="{85AB6E90-8BF6-49BE-AFB9-3F069BC23E61}" dt="2022-04-12T11:12:19.637" v="3190" actId="26606"/>
          <ac:spMkLst>
            <pc:docMk/>
            <pc:sldMk cId="2431933606" sldId="274"/>
            <ac:spMk id="11" creationId="{39E8235E-135E-4261-8F54-2B316E493C42}"/>
          </ac:spMkLst>
        </pc:spChg>
        <pc:spChg chg="add">
          <ac:chgData name="Loay Fakhir" userId="b38496662fcd9181" providerId="LiveId" clId="{85AB6E90-8BF6-49BE-AFB9-3F069BC23E61}" dt="2022-04-12T11:12:19.637" v="3190" actId="26606"/>
          <ac:spMkLst>
            <pc:docMk/>
            <pc:sldMk cId="2431933606" sldId="274"/>
            <ac:spMk id="13" creationId="{D4ED8EC3-4D57-4620-93CE-4E6661F09A3E}"/>
          </ac:spMkLst>
        </pc:spChg>
        <pc:spChg chg="add">
          <ac:chgData name="Loay Fakhir" userId="b38496662fcd9181" providerId="LiveId" clId="{85AB6E90-8BF6-49BE-AFB9-3F069BC23E61}" dt="2022-04-12T11:12:19.637" v="3190" actId="26606"/>
          <ac:spMkLst>
            <pc:docMk/>
            <pc:sldMk cId="2431933606" sldId="274"/>
            <ac:spMk id="15" creationId="{83BCB34A-2F40-4F41-8488-A134C1C155B7}"/>
          </ac:spMkLst>
        </pc:spChg>
        <pc:spChg chg="add">
          <ac:chgData name="Loay Fakhir" userId="b38496662fcd9181" providerId="LiveId" clId="{85AB6E90-8BF6-49BE-AFB9-3F069BC23E61}" dt="2022-04-12T11:12:19.637" v="3190" actId="26606"/>
          <ac:spMkLst>
            <pc:docMk/>
            <pc:sldMk cId="2431933606" sldId="274"/>
            <ac:spMk id="17" creationId="{F78382DC-4207-465E-B379-1E16448AA222}"/>
          </ac:spMkLst>
        </pc:spChg>
        <pc:picChg chg="add mod">
          <ac:chgData name="Loay Fakhir" userId="b38496662fcd9181" providerId="LiveId" clId="{85AB6E90-8BF6-49BE-AFB9-3F069BC23E61}" dt="2022-04-12T11:12:19.637" v="3190" actId="26606"/>
          <ac:picMkLst>
            <pc:docMk/>
            <pc:sldMk cId="2431933606" sldId="274"/>
            <ac:picMk id="3" creationId="{9C99F99F-CDAF-4AE1-8F20-DD75DA344847}"/>
          </ac:picMkLst>
        </pc:picChg>
        <pc:picChg chg="add mod">
          <ac:chgData name="Loay Fakhir" userId="b38496662fcd9181" providerId="LiveId" clId="{85AB6E90-8BF6-49BE-AFB9-3F069BC23E61}" dt="2022-04-12T11:12:19.637" v="3190" actId="26606"/>
          <ac:picMkLst>
            <pc:docMk/>
            <pc:sldMk cId="2431933606" sldId="274"/>
            <ac:picMk id="4" creationId="{B38A4631-3018-4758-A0D5-B947177CF0F0}"/>
          </ac:picMkLst>
        </pc:picChg>
      </pc:sldChg>
      <pc:sldChg chg="addSp modSp new mod">
        <pc:chgData name="Loay Fakhir" userId="b38496662fcd9181" providerId="LiveId" clId="{85AB6E90-8BF6-49BE-AFB9-3F069BC23E61}" dt="2022-04-12T11:19:41.704" v="3219" actId="14100"/>
        <pc:sldMkLst>
          <pc:docMk/>
          <pc:sldMk cId="3370898174" sldId="275"/>
        </pc:sldMkLst>
        <pc:picChg chg="add mod">
          <ac:chgData name="Loay Fakhir" userId="b38496662fcd9181" providerId="LiveId" clId="{85AB6E90-8BF6-49BE-AFB9-3F069BC23E61}" dt="2022-04-12T11:19:41.704" v="3219" actId="14100"/>
          <ac:picMkLst>
            <pc:docMk/>
            <pc:sldMk cId="3370898174" sldId="275"/>
            <ac:picMk id="2" creationId="{8A2AF499-DD02-457B-B78E-A1FE6BCE38F6}"/>
          </ac:picMkLst>
        </pc:picChg>
      </pc:sldChg>
      <pc:sldChg chg="addSp delSp modSp new mod setBg">
        <pc:chgData name="Loay Fakhir" userId="b38496662fcd9181" providerId="LiveId" clId="{85AB6E90-8BF6-49BE-AFB9-3F069BC23E61}" dt="2022-04-16T08:31:25.489" v="3487" actId="403"/>
        <pc:sldMkLst>
          <pc:docMk/>
          <pc:sldMk cId="1007763362" sldId="276"/>
        </pc:sldMkLst>
        <pc:spChg chg="mod">
          <ac:chgData name="Loay Fakhir" userId="b38496662fcd9181" providerId="LiveId" clId="{85AB6E90-8BF6-49BE-AFB9-3F069BC23E61}" dt="2022-04-16T08:31:11.665" v="3486" actId="26606"/>
          <ac:spMkLst>
            <pc:docMk/>
            <pc:sldMk cId="1007763362" sldId="276"/>
            <ac:spMk id="2" creationId="{6E07CC2B-2B31-4732-BB16-C37729BCA112}"/>
          </ac:spMkLst>
        </pc:spChg>
        <pc:spChg chg="mod">
          <ac:chgData name="Loay Fakhir" userId="b38496662fcd9181" providerId="LiveId" clId="{85AB6E90-8BF6-49BE-AFB9-3F069BC23E61}" dt="2022-04-16T08:31:25.489" v="3487" actId="403"/>
          <ac:spMkLst>
            <pc:docMk/>
            <pc:sldMk cId="1007763362" sldId="276"/>
            <ac:spMk id="3" creationId="{757F25EB-446A-4265-900B-971173733F88}"/>
          </ac:spMkLst>
        </pc:spChg>
        <pc:spChg chg="add del">
          <ac:chgData name="Loay Fakhir" userId="b38496662fcd9181" providerId="LiveId" clId="{85AB6E90-8BF6-49BE-AFB9-3F069BC23E61}" dt="2022-04-16T08:31:11.665" v="3486" actId="26606"/>
          <ac:spMkLst>
            <pc:docMk/>
            <pc:sldMk cId="1007763362" sldId="276"/>
            <ac:spMk id="9" creationId="{D7A453D2-15D8-4403-815F-291FA16340D9}"/>
          </ac:spMkLst>
        </pc:spChg>
        <pc:spChg chg="add del">
          <ac:chgData name="Loay Fakhir" userId="b38496662fcd9181" providerId="LiveId" clId="{85AB6E90-8BF6-49BE-AFB9-3F069BC23E61}" dt="2022-04-16T08:31:11.665" v="3486" actId="26606"/>
          <ac:spMkLst>
            <pc:docMk/>
            <pc:sldMk cId="1007763362" sldId="276"/>
            <ac:spMk id="11" creationId="{8161EA6B-09CA-445B-AB0D-8DF76FA92DEF}"/>
          </ac:spMkLst>
        </pc:spChg>
        <pc:spChg chg="add del">
          <ac:chgData name="Loay Fakhir" userId="b38496662fcd9181" providerId="LiveId" clId="{85AB6E90-8BF6-49BE-AFB9-3F069BC23E61}" dt="2022-04-16T08:31:11.665" v="3486" actId="26606"/>
          <ac:spMkLst>
            <pc:docMk/>
            <pc:sldMk cId="1007763362" sldId="276"/>
            <ac:spMk id="21" creationId="{B8114C98-A349-4111-A123-E8EAB86ABE30}"/>
          </ac:spMkLst>
        </pc:spChg>
        <pc:spChg chg="add del">
          <ac:chgData name="Loay Fakhir" userId="b38496662fcd9181" providerId="LiveId" clId="{85AB6E90-8BF6-49BE-AFB9-3F069BC23E61}" dt="2022-04-16T08:31:11.665" v="3486" actId="26606"/>
          <ac:spMkLst>
            <pc:docMk/>
            <pc:sldMk cId="1007763362" sldId="276"/>
            <ac:spMk id="35" creationId="{E2D3D3F2-ABBB-4453-B1C5-1BEBF7E4DD56}"/>
          </ac:spMkLst>
        </pc:spChg>
        <pc:spChg chg="add">
          <ac:chgData name="Loay Fakhir" userId="b38496662fcd9181" providerId="LiveId" clId="{85AB6E90-8BF6-49BE-AFB9-3F069BC23E61}" dt="2022-04-16T08:31:11.665" v="3486" actId="26606"/>
          <ac:spMkLst>
            <pc:docMk/>
            <pc:sldMk cId="1007763362" sldId="276"/>
            <ac:spMk id="46" creationId="{352BEC0E-22F8-46D0-9632-375DB541B06C}"/>
          </ac:spMkLst>
        </pc:spChg>
        <pc:spChg chg="add">
          <ac:chgData name="Loay Fakhir" userId="b38496662fcd9181" providerId="LiveId" clId="{85AB6E90-8BF6-49BE-AFB9-3F069BC23E61}" dt="2022-04-16T08:31:11.665" v="3486" actId="26606"/>
          <ac:spMkLst>
            <pc:docMk/>
            <pc:sldMk cId="1007763362" sldId="276"/>
            <ac:spMk id="48" creationId="{3FCFB1DE-0B7E-48CC-BA90-B2AB0889F9D6}"/>
          </ac:spMkLst>
        </pc:spChg>
        <pc:grpChg chg="add del">
          <ac:chgData name="Loay Fakhir" userId="b38496662fcd9181" providerId="LiveId" clId="{85AB6E90-8BF6-49BE-AFB9-3F069BC23E61}" dt="2022-04-16T08:31:11.665" v="3486" actId="26606"/>
          <ac:grpSpMkLst>
            <pc:docMk/>
            <pc:sldMk cId="1007763362" sldId="276"/>
            <ac:grpSpMk id="13" creationId="{1EA1DAFF-CECA-492F-BFA1-22C64956B8D9}"/>
          </ac:grpSpMkLst>
        </pc:grpChg>
        <pc:grpChg chg="add del">
          <ac:chgData name="Loay Fakhir" userId="b38496662fcd9181" providerId="LiveId" clId="{85AB6E90-8BF6-49BE-AFB9-3F069BC23E61}" dt="2022-04-16T08:31:11.665" v="3486" actId="26606"/>
          <ac:grpSpMkLst>
            <pc:docMk/>
            <pc:sldMk cId="1007763362" sldId="276"/>
            <ac:grpSpMk id="23" creationId="{670FB431-AE18-414D-92F4-1D12D1991152}"/>
          </ac:grpSpMkLst>
        </pc:grpChg>
        <pc:grpChg chg="add del">
          <ac:chgData name="Loay Fakhir" userId="b38496662fcd9181" providerId="LiveId" clId="{85AB6E90-8BF6-49BE-AFB9-3F069BC23E61}" dt="2022-04-16T08:31:11.665" v="3486" actId="26606"/>
          <ac:grpSpMkLst>
            <pc:docMk/>
            <pc:sldMk cId="1007763362" sldId="276"/>
            <ac:grpSpMk id="29" creationId="{AF19A774-30A5-488B-9BAF-629C6440294E}"/>
          </ac:grpSpMkLst>
        </pc:grpChg>
        <pc:grpChg chg="add del">
          <ac:chgData name="Loay Fakhir" userId="b38496662fcd9181" providerId="LiveId" clId="{85AB6E90-8BF6-49BE-AFB9-3F069BC23E61}" dt="2022-04-16T08:31:11.665" v="3486" actId="26606"/>
          <ac:grpSpMkLst>
            <pc:docMk/>
            <pc:sldMk cId="1007763362" sldId="276"/>
            <ac:grpSpMk id="37" creationId="{8214E4A5-A0D2-42C4-8D14-D2A7E495F041}"/>
          </ac:grpSpMkLst>
        </pc:grpChg>
        <pc:picChg chg="add mod ord">
          <ac:chgData name="Loay Fakhir" userId="b38496662fcd9181" providerId="LiveId" clId="{85AB6E90-8BF6-49BE-AFB9-3F069BC23E61}" dt="2022-04-16T08:31:11.665" v="3486" actId="26606"/>
          <ac:picMkLst>
            <pc:docMk/>
            <pc:sldMk cId="1007763362" sldId="276"/>
            <ac:picMk id="4" creationId="{B1777862-CED9-4EDD-BEC2-F94AECC73C54}"/>
          </ac:picMkLst>
        </pc:picChg>
        <pc:picChg chg="add mod">
          <ac:chgData name="Loay Fakhir" userId="b38496662fcd9181" providerId="LiveId" clId="{85AB6E90-8BF6-49BE-AFB9-3F069BC23E61}" dt="2022-04-16T08:31:11.665" v="3486" actId="26606"/>
          <ac:picMkLst>
            <pc:docMk/>
            <pc:sldMk cId="1007763362" sldId="276"/>
            <ac:picMk id="5" creationId="{8A59586A-5A80-426D-A61A-55C591EFBC0E}"/>
          </ac:picMkLst>
        </pc:picChg>
      </pc:sldChg>
      <pc:sldChg chg="modSp new del mod">
        <pc:chgData name="Loay Fakhir" userId="b38496662fcd9181" providerId="LiveId" clId="{85AB6E90-8BF6-49BE-AFB9-3F069BC23E61}" dt="2022-04-16T08:20:29.196" v="3267" actId="2696"/>
        <pc:sldMkLst>
          <pc:docMk/>
          <pc:sldMk cId="1865591122" sldId="276"/>
        </pc:sldMkLst>
        <pc:spChg chg="mod">
          <ac:chgData name="Loay Fakhir" userId="b38496662fcd9181" providerId="LiveId" clId="{85AB6E90-8BF6-49BE-AFB9-3F069BC23E61}" dt="2022-04-16T08:17:41.637" v="3266" actId="20577"/>
          <ac:spMkLst>
            <pc:docMk/>
            <pc:sldMk cId="1865591122" sldId="276"/>
            <ac:spMk id="2" creationId="{FCE5CD16-D8FB-4418-B953-DEF436CA17B1}"/>
          </ac:spMkLst>
        </pc:spChg>
      </pc:sldChg>
      <pc:sldChg chg="addSp modSp new mod setBg">
        <pc:chgData name="Loay Fakhir" userId="b38496662fcd9181" providerId="LiveId" clId="{85AB6E90-8BF6-49BE-AFB9-3F069BC23E61}" dt="2022-04-16T08:34:21.391" v="3509" actId="1037"/>
        <pc:sldMkLst>
          <pc:docMk/>
          <pc:sldMk cId="3557219683" sldId="277"/>
        </pc:sldMkLst>
        <pc:spChg chg="add">
          <ac:chgData name="Loay Fakhir" userId="b38496662fcd9181" providerId="LiveId" clId="{85AB6E90-8BF6-49BE-AFB9-3F069BC23E61}" dt="2022-04-16T08:34:02.018" v="3496" actId="26606"/>
          <ac:spMkLst>
            <pc:docMk/>
            <pc:sldMk cId="3557219683" sldId="277"/>
            <ac:spMk id="12" creationId="{BFDC535F-AC0A-417D-96AB-6706BECACD95}"/>
          </ac:spMkLst>
        </pc:spChg>
        <pc:spChg chg="add">
          <ac:chgData name="Loay Fakhir" userId="b38496662fcd9181" providerId="LiveId" clId="{85AB6E90-8BF6-49BE-AFB9-3F069BC23E61}" dt="2022-04-16T08:34:02.018" v="3496" actId="26606"/>
          <ac:spMkLst>
            <pc:docMk/>
            <pc:sldMk cId="3557219683" sldId="277"/>
            <ac:spMk id="14" creationId="{97AAAF8E-31DB-4148-8FCA-4D8233D691C6}"/>
          </ac:spMkLst>
        </pc:spChg>
        <pc:spChg chg="add">
          <ac:chgData name="Loay Fakhir" userId="b38496662fcd9181" providerId="LiveId" clId="{85AB6E90-8BF6-49BE-AFB9-3F069BC23E61}" dt="2022-04-16T08:34:02.018" v="3496" actId="26606"/>
          <ac:spMkLst>
            <pc:docMk/>
            <pc:sldMk cId="3557219683" sldId="277"/>
            <ac:spMk id="16" creationId="{AA274328-4774-4DF9-BA53-452565122FBB}"/>
          </ac:spMkLst>
        </pc:spChg>
        <pc:spChg chg="add">
          <ac:chgData name="Loay Fakhir" userId="b38496662fcd9181" providerId="LiveId" clId="{85AB6E90-8BF6-49BE-AFB9-3F069BC23E61}" dt="2022-04-16T08:34:02.018" v="3496" actId="26606"/>
          <ac:spMkLst>
            <pc:docMk/>
            <pc:sldMk cId="3557219683" sldId="277"/>
            <ac:spMk id="18" creationId="{01C7B46D-2FEF-4FAA-915B-8B21A66BB647}"/>
          </ac:spMkLst>
        </pc:spChg>
        <pc:picChg chg="add mod">
          <ac:chgData name="Loay Fakhir" userId="b38496662fcd9181" providerId="LiveId" clId="{85AB6E90-8BF6-49BE-AFB9-3F069BC23E61}" dt="2022-04-16T08:34:02.018" v="3496" actId="26606"/>
          <ac:picMkLst>
            <pc:docMk/>
            <pc:sldMk cId="3557219683" sldId="277"/>
            <ac:picMk id="3" creationId="{E06B7933-ADD3-438D-A597-DEDEB764FA12}"/>
          </ac:picMkLst>
        </pc:picChg>
        <pc:picChg chg="add mod">
          <ac:chgData name="Loay Fakhir" userId="b38496662fcd9181" providerId="LiveId" clId="{85AB6E90-8BF6-49BE-AFB9-3F069BC23E61}" dt="2022-04-16T08:34:02.018" v="3496" actId="26606"/>
          <ac:picMkLst>
            <pc:docMk/>
            <pc:sldMk cId="3557219683" sldId="277"/>
            <ac:picMk id="5" creationId="{2BB511B2-4401-4872-96DB-47E56E0C2782}"/>
          </ac:picMkLst>
        </pc:picChg>
        <pc:picChg chg="add mod">
          <ac:chgData name="Loay Fakhir" userId="b38496662fcd9181" providerId="LiveId" clId="{85AB6E90-8BF6-49BE-AFB9-3F069BC23E61}" dt="2022-04-16T08:34:21.391" v="3509" actId="1037"/>
          <ac:picMkLst>
            <pc:docMk/>
            <pc:sldMk cId="3557219683" sldId="277"/>
            <ac:picMk id="7" creationId="{8165180A-D627-4F90-A343-C41EBA69D0CE}"/>
          </ac:picMkLst>
        </pc:picChg>
      </pc:sldChg>
      <pc:sldChg chg="addSp modSp new mod setBg">
        <pc:chgData name="Loay Fakhir" userId="b38496662fcd9181" providerId="LiveId" clId="{85AB6E90-8BF6-49BE-AFB9-3F069BC23E61}" dt="2022-04-19T10:14:39.999" v="5679" actId="20577"/>
        <pc:sldMkLst>
          <pc:docMk/>
          <pc:sldMk cId="2831153151" sldId="278"/>
        </pc:sldMkLst>
        <pc:spChg chg="mod">
          <ac:chgData name="Loay Fakhir" userId="b38496662fcd9181" providerId="LiveId" clId="{85AB6E90-8BF6-49BE-AFB9-3F069BC23E61}" dt="2022-04-16T08:52:19.533" v="3973" actId="26606"/>
          <ac:spMkLst>
            <pc:docMk/>
            <pc:sldMk cId="2831153151" sldId="278"/>
            <ac:spMk id="2" creationId="{C7A8698A-DBAC-4B99-9D63-3B45FB0BD792}"/>
          </ac:spMkLst>
        </pc:spChg>
        <pc:spChg chg="mod">
          <ac:chgData name="Loay Fakhir" userId="b38496662fcd9181" providerId="LiveId" clId="{85AB6E90-8BF6-49BE-AFB9-3F069BC23E61}" dt="2022-04-19T10:14:39.999" v="5679" actId="20577"/>
          <ac:spMkLst>
            <pc:docMk/>
            <pc:sldMk cId="2831153151" sldId="278"/>
            <ac:spMk id="3" creationId="{C266A25E-0EFA-4AB6-B633-1AB8D062109D}"/>
          </ac:spMkLst>
        </pc:spChg>
        <pc:spChg chg="add">
          <ac:chgData name="Loay Fakhir" userId="b38496662fcd9181" providerId="LiveId" clId="{85AB6E90-8BF6-49BE-AFB9-3F069BC23E61}" dt="2022-04-16T08:52:19.533" v="3973" actId="26606"/>
          <ac:spMkLst>
            <pc:docMk/>
            <pc:sldMk cId="2831153151" sldId="278"/>
            <ac:spMk id="9" creationId="{743AA782-23D1-4521-8CAD-47662984AA08}"/>
          </ac:spMkLst>
        </pc:spChg>
        <pc:spChg chg="add">
          <ac:chgData name="Loay Fakhir" userId="b38496662fcd9181" providerId="LiveId" clId="{85AB6E90-8BF6-49BE-AFB9-3F069BC23E61}" dt="2022-04-16T08:52:19.533" v="3973" actId="26606"/>
          <ac:spMkLst>
            <pc:docMk/>
            <pc:sldMk cId="2831153151" sldId="278"/>
            <ac:spMk id="11" creationId="{71877DBC-BB60-40F0-AC93-2ACDBAAE60CE}"/>
          </ac:spMkLst>
        </pc:spChg>
        <pc:picChg chg="add mod">
          <ac:chgData name="Loay Fakhir" userId="b38496662fcd9181" providerId="LiveId" clId="{85AB6E90-8BF6-49BE-AFB9-3F069BC23E61}" dt="2022-04-16T08:52:19.533" v="3973" actId="26606"/>
          <ac:picMkLst>
            <pc:docMk/>
            <pc:sldMk cId="2831153151" sldId="278"/>
            <ac:picMk id="4" creationId="{6A1C5CC4-AC8C-4811-903F-486CA0949B30}"/>
          </ac:picMkLst>
        </pc:picChg>
      </pc:sldChg>
      <pc:sldChg chg="addSp delSp modSp add mod setBg">
        <pc:chgData name="Loay Fakhir" userId="b38496662fcd9181" providerId="LiveId" clId="{85AB6E90-8BF6-49BE-AFB9-3F069BC23E61}" dt="2022-04-19T10:15:20.868" v="5697" actId="20577"/>
        <pc:sldMkLst>
          <pc:docMk/>
          <pc:sldMk cId="3806276192" sldId="279"/>
        </pc:sldMkLst>
        <pc:spChg chg="mod">
          <ac:chgData name="Loay Fakhir" userId="b38496662fcd9181" providerId="LiveId" clId="{85AB6E90-8BF6-49BE-AFB9-3F069BC23E61}" dt="2022-04-16T08:52:00.026" v="3968" actId="26606"/>
          <ac:spMkLst>
            <pc:docMk/>
            <pc:sldMk cId="3806276192" sldId="279"/>
            <ac:spMk id="2" creationId="{C7A8698A-DBAC-4B99-9D63-3B45FB0BD792}"/>
          </ac:spMkLst>
        </pc:spChg>
        <pc:spChg chg="mod">
          <ac:chgData name="Loay Fakhir" userId="b38496662fcd9181" providerId="LiveId" clId="{85AB6E90-8BF6-49BE-AFB9-3F069BC23E61}" dt="2022-04-19T10:15:20.868" v="5697" actId="20577"/>
          <ac:spMkLst>
            <pc:docMk/>
            <pc:sldMk cId="3806276192" sldId="279"/>
            <ac:spMk id="3" creationId="{C266A25E-0EFA-4AB6-B633-1AB8D062109D}"/>
          </ac:spMkLst>
        </pc:spChg>
        <pc:spChg chg="add">
          <ac:chgData name="Loay Fakhir" userId="b38496662fcd9181" providerId="LiveId" clId="{85AB6E90-8BF6-49BE-AFB9-3F069BC23E61}" dt="2022-04-16T08:52:00.026" v="3968" actId="26606"/>
          <ac:spMkLst>
            <pc:docMk/>
            <pc:sldMk cId="3806276192" sldId="279"/>
            <ac:spMk id="11" creationId="{2B97F24A-32CE-4C1C-A50D-3016B394DCFB}"/>
          </ac:spMkLst>
        </pc:spChg>
        <pc:spChg chg="add">
          <ac:chgData name="Loay Fakhir" userId="b38496662fcd9181" providerId="LiveId" clId="{85AB6E90-8BF6-49BE-AFB9-3F069BC23E61}" dt="2022-04-16T08:52:00.026" v="3968" actId="26606"/>
          <ac:spMkLst>
            <pc:docMk/>
            <pc:sldMk cId="3806276192" sldId="279"/>
            <ac:spMk id="13" creationId="{CD8B4F24-440B-49E9-B85D-733523DC064B}"/>
          </ac:spMkLst>
        </pc:spChg>
        <pc:picChg chg="del">
          <ac:chgData name="Loay Fakhir" userId="b38496662fcd9181" providerId="LiveId" clId="{85AB6E90-8BF6-49BE-AFB9-3F069BC23E61}" dt="2022-04-16T08:43:37.357" v="3780" actId="478"/>
          <ac:picMkLst>
            <pc:docMk/>
            <pc:sldMk cId="3806276192" sldId="279"/>
            <ac:picMk id="4" creationId="{6A1C5CC4-AC8C-4811-903F-486CA0949B30}"/>
          </ac:picMkLst>
        </pc:picChg>
        <pc:picChg chg="add mod">
          <ac:chgData name="Loay Fakhir" userId="b38496662fcd9181" providerId="LiveId" clId="{85AB6E90-8BF6-49BE-AFB9-3F069BC23E61}" dt="2022-04-16T08:52:00.026" v="3968" actId="26606"/>
          <ac:picMkLst>
            <pc:docMk/>
            <pc:sldMk cId="3806276192" sldId="279"/>
            <ac:picMk id="6" creationId="{3352A17D-7511-4ADB-A1F5-6F7A3B56CC18}"/>
          </ac:picMkLst>
        </pc:picChg>
      </pc:sldChg>
      <pc:sldChg chg="addSp modSp new mod setBg modClrScheme chgLayout">
        <pc:chgData name="Loay Fakhir" userId="b38496662fcd9181" providerId="LiveId" clId="{85AB6E90-8BF6-49BE-AFB9-3F069BC23E61}" dt="2022-04-23T21:14:30.815" v="7607" actId="313"/>
        <pc:sldMkLst>
          <pc:docMk/>
          <pc:sldMk cId="2788794048" sldId="280"/>
        </pc:sldMkLst>
        <pc:spChg chg="add mod">
          <ac:chgData name="Loay Fakhir" userId="b38496662fcd9181" providerId="LiveId" clId="{85AB6E90-8BF6-49BE-AFB9-3F069BC23E61}" dt="2022-04-19T10:19:20.884" v="5962" actId="26606"/>
          <ac:spMkLst>
            <pc:docMk/>
            <pc:sldMk cId="2788794048" sldId="280"/>
            <ac:spMk id="2" creationId="{8C5A8E49-DB42-4091-8E41-91ACFAD7A412}"/>
          </ac:spMkLst>
        </pc:spChg>
        <pc:spChg chg="add mod">
          <ac:chgData name="Loay Fakhir" userId="b38496662fcd9181" providerId="LiveId" clId="{85AB6E90-8BF6-49BE-AFB9-3F069BC23E61}" dt="2022-04-23T21:14:30.815" v="7607" actId="313"/>
          <ac:spMkLst>
            <pc:docMk/>
            <pc:sldMk cId="2788794048" sldId="280"/>
            <ac:spMk id="3" creationId="{A363F7DC-DB07-450D-8958-7F3C53633F7B}"/>
          </ac:spMkLst>
        </pc:spChg>
        <pc:spChg chg="add">
          <ac:chgData name="Loay Fakhir" userId="b38496662fcd9181" providerId="LiveId" clId="{85AB6E90-8BF6-49BE-AFB9-3F069BC23E61}" dt="2022-04-19T10:19:20.884" v="5962" actId="26606"/>
          <ac:spMkLst>
            <pc:docMk/>
            <pc:sldMk cId="2788794048" sldId="280"/>
            <ac:spMk id="10" creationId="{2B97F24A-32CE-4C1C-A50D-3016B394DCFB}"/>
          </ac:spMkLst>
        </pc:spChg>
        <pc:spChg chg="add">
          <ac:chgData name="Loay Fakhir" userId="b38496662fcd9181" providerId="LiveId" clId="{85AB6E90-8BF6-49BE-AFB9-3F069BC23E61}" dt="2022-04-19T10:19:20.884" v="5962" actId="26606"/>
          <ac:spMkLst>
            <pc:docMk/>
            <pc:sldMk cId="2788794048" sldId="280"/>
            <ac:spMk id="12" creationId="{CD8B4F24-440B-49E9-B85D-733523DC064B}"/>
          </ac:spMkLst>
        </pc:spChg>
        <pc:picChg chg="add mod">
          <ac:chgData name="Loay Fakhir" userId="b38496662fcd9181" providerId="LiveId" clId="{85AB6E90-8BF6-49BE-AFB9-3F069BC23E61}" dt="2022-04-19T10:19:20.884" v="5962" actId="26606"/>
          <ac:picMkLst>
            <pc:docMk/>
            <pc:sldMk cId="2788794048" sldId="280"/>
            <ac:picMk id="5" creationId="{9EA23DF1-B273-489E-8140-2C855F4B4667}"/>
          </ac:picMkLst>
        </pc:picChg>
      </pc:sldChg>
      <pc:sldChg chg="modSp add mod">
        <pc:chgData name="Loay Fakhir" userId="b38496662fcd9181" providerId="LiveId" clId="{85AB6E90-8BF6-49BE-AFB9-3F069BC23E61}" dt="2022-04-18T11:06:21.850" v="4897" actId="113"/>
        <pc:sldMkLst>
          <pc:docMk/>
          <pc:sldMk cId="3594652420" sldId="281"/>
        </pc:sldMkLst>
        <pc:spChg chg="mod">
          <ac:chgData name="Loay Fakhir" userId="b38496662fcd9181" providerId="LiveId" clId="{85AB6E90-8BF6-49BE-AFB9-3F069BC23E61}" dt="2022-04-18T11:06:21.850" v="4897" actId="113"/>
          <ac:spMkLst>
            <pc:docMk/>
            <pc:sldMk cId="3594652420" sldId="281"/>
            <ac:spMk id="3" creationId="{64F48DB9-C2F1-4EDA-A11F-02F4B038F1B4}"/>
          </ac:spMkLst>
        </pc:spChg>
      </pc:sldChg>
      <pc:sldChg chg="delSp modSp add mod">
        <pc:chgData name="Loay Fakhir" userId="b38496662fcd9181" providerId="LiveId" clId="{85AB6E90-8BF6-49BE-AFB9-3F069BC23E61}" dt="2022-04-19T10:15:08.232" v="5684" actId="404"/>
        <pc:sldMkLst>
          <pc:docMk/>
          <pc:sldMk cId="163573934" sldId="282"/>
        </pc:sldMkLst>
        <pc:spChg chg="mod">
          <ac:chgData name="Loay Fakhir" userId="b38496662fcd9181" providerId="LiveId" clId="{85AB6E90-8BF6-49BE-AFB9-3F069BC23E61}" dt="2022-04-19T10:13:44.160" v="5626" actId="20577"/>
          <ac:spMkLst>
            <pc:docMk/>
            <pc:sldMk cId="163573934" sldId="282"/>
            <ac:spMk id="2" creationId="{C7A8698A-DBAC-4B99-9D63-3B45FB0BD792}"/>
          </ac:spMkLst>
        </pc:spChg>
        <pc:spChg chg="mod">
          <ac:chgData name="Loay Fakhir" userId="b38496662fcd9181" providerId="LiveId" clId="{85AB6E90-8BF6-49BE-AFB9-3F069BC23E61}" dt="2022-04-19T10:15:08.232" v="5684" actId="404"/>
          <ac:spMkLst>
            <pc:docMk/>
            <pc:sldMk cId="163573934" sldId="282"/>
            <ac:spMk id="3" creationId="{C266A25E-0EFA-4AB6-B633-1AB8D062109D}"/>
          </ac:spMkLst>
        </pc:spChg>
        <pc:picChg chg="del">
          <ac:chgData name="Loay Fakhir" userId="b38496662fcd9181" providerId="LiveId" clId="{85AB6E90-8BF6-49BE-AFB9-3F069BC23E61}" dt="2022-04-19T10:09:11.009" v="5420" actId="478"/>
          <ac:picMkLst>
            <pc:docMk/>
            <pc:sldMk cId="163573934" sldId="282"/>
            <ac:picMk id="6" creationId="{3352A17D-7511-4ADB-A1F5-6F7A3B56CC18}"/>
          </ac:picMkLst>
        </pc:picChg>
      </pc:sldChg>
      <pc:sldChg chg="addSp modSp new mod setBg modNotesTx">
        <pc:chgData name="Loay Fakhir" userId="b38496662fcd9181" providerId="LiveId" clId="{85AB6E90-8BF6-49BE-AFB9-3F069BC23E61}" dt="2022-04-19T10:24:33.911" v="6093" actId="27636"/>
        <pc:sldMkLst>
          <pc:docMk/>
          <pc:sldMk cId="3992304830" sldId="283"/>
        </pc:sldMkLst>
        <pc:spChg chg="mod">
          <ac:chgData name="Loay Fakhir" userId="b38496662fcd9181" providerId="LiveId" clId="{85AB6E90-8BF6-49BE-AFB9-3F069BC23E61}" dt="2022-04-19T10:24:20.197" v="6087" actId="26606"/>
          <ac:spMkLst>
            <pc:docMk/>
            <pc:sldMk cId="3992304830" sldId="283"/>
            <ac:spMk id="2" creationId="{ECA5C968-07AE-4024-B400-B9ED00AEFD9D}"/>
          </ac:spMkLst>
        </pc:spChg>
        <pc:spChg chg="mod">
          <ac:chgData name="Loay Fakhir" userId="b38496662fcd9181" providerId="LiveId" clId="{85AB6E90-8BF6-49BE-AFB9-3F069BC23E61}" dt="2022-04-19T10:24:33.911" v="6093" actId="27636"/>
          <ac:spMkLst>
            <pc:docMk/>
            <pc:sldMk cId="3992304830" sldId="283"/>
            <ac:spMk id="3" creationId="{C8EAEBB9-248C-4AD8-A120-AF5830733B92}"/>
          </ac:spMkLst>
        </pc:spChg>
        <pc:spChg chg="add">
          <ac:chgData name="Loay Fakhir" userId="b38496662fcd9181" providerId="LiveId" clId="{85AB6E90-8BF6-49BE-AFB9-3F069BC23E61}" dt="2022-04-19T10:24:20.197" v="6087" actId="26606"/>
          <ac:spMkLst>
            <pc:docMk/>
            <pc:sldMk cId="3992304830" sldId="283"/>
            <ac:spMk id="10" creationId="{2B97F24A-32CE-4C1C-A50D-3016B394DCFB}"/>
          </ac:spMkLst>
        </pc:spChg>
        <pc:spChg chg="add">
          <ac:chgData name="Loay Fakhir" userId="b38496662fcd9181" providerId="LiveId" clId="{85AB6E90-8BF6-49BE-AFB9-3F069BC23E61}" dt="2022-04-19T10:24:20.197" v="6087" actId="26606"/>
          <ac:spMkLst>
            <pc:docMk/>
            <pc:sldMk cId="3992304830" sldId="283"/>
            <ac:spMk id="12" creationId="{CD8B4F24-440B-49E9-B85D-733523DC064B}"/>
          </ac:spMkLst>
        </pc:spChg>
        <pc:picChg chg="add mod">
          <ac:chgData name="Loay Fakhir" userId="b38496662fcd9181" providerId="LiveId" clId="{85AB6E90-8BF6-49BE-AFB9-3F069BC23E61}" dt="2022-04-19T10:24:25.172" v="6089" actId="1076"/>
          <ac:picMkLst>
            <pc:docMk/>
            <pc:sldMk cId="3992304830" sldId="283"/>
            <ac:picMk id="5" creationId="{4E0FF1FD-798F-428C-94BA-548ABDA7FC74}"/>
          </ac:picMkLst>
        </pc:picChg>
      </pc:sldChg>
      <pc:sldChg chg="addSp new">
        <pc:chgData name="Loay Fakhir" userId="b38496662fcd9181" providerId="LiveId" clId="{85AB6E90-8BF6-49BE-AFB9-3F069BC23E61}" dt="2022-04-19T10:33:38.317" v="6096"/>
        <pc:sldMkLst>
          <pc:docMk/>
          <pc:sldMk cId="818139230" sldId="284"/>
        </pc:sldMkLst>
        <pc:picChg chg="add">
          <ac:chgData name="Loay Fakhir" userId="b38496662fcd9181" providerId="LiveId" clId="{85AB6E90-8BF6-49BE-AFB9-3F069BC23E61}" dt="2022-04-19T10:33:38.317" v="6096"/>
          <ac:picMkLst>
            <pc:docMk/>
            <pc:sldMk cId="818139230" sldId="284"/>
            <ac:picMk id="2" creationId="{50992D80-8718-4197-A634-A66A0AB68CD6}"/>
          </ac:picMkLst>
        </pc:picChg>
      </pc:sldChg>
      <pc:sldChg chg="addSp delSp modSp new mod setBg">
        <pc:chgData name="Loay Fakhir" userId="b38496662fcd9181" providerId="LiveId" clId="{85AB6E90-8BF6-49BE-AFB9-3F069BC23E61}" dt="2022-04-19T11:00:04.218" v="6732" actId="14100"/>
        <pc:sldMkLst>
          <pc:docMk/>
          <pc:sldMk cId="1715955890" sldId="285"/>
        </pc:sldMkLst>
        <pc:spChg chg="del mod">
          <ac:chgData name="Loay Fakhir" userId="b38496662fcd9181" providerId="LiveId" clId="{85AB6E90-8BF6-49BE-AFB9-3F069BC23E61}" dt="2022-04-19T10:59:47.273" v="6728" actId="478"/>
          <ac:spMkLst>
            <pc:docMk/>
            <pc:sldMk cId="1715955890" sldId="285"/>
            <ac:spMk id="2" creationId="{DDC17F87-3B9F-473B-9BCE-6E1DF1ECDEB7}"/>
          </ac:spMkLst>
        </pc:spChg>
        <pc:spChg chg="del mod">
          <ac:chgData name="Loay Fakhir" userId="b38496662fcd9181" providerId="LiveId" clId="{85AB6E90-8BF6-49BE-AFB9-3F069BC23E61}" dt="2022-04-19T10:40:12.458" v="6421" actId="26606"/>
          <ac:spMkLst>
            <pc:docMk/>
            <pc:sldMk cId="1715955890" sldId="285"/>
            <ac:spMk id="3" creationId="{3653BC2B-CE47-4FCA-9281-FC347813FD40}"/>
          </ac:spMkLst>
        </pc:spChg>
        <pc:spChg chg="add mod">
          <ac:chgData name="Loay Fakhir" userId="b38496662fcd9181" providerId="LiveId" clId="{85AB6E90-8BF6-49BE-AFB9-3F069BC23E61}" dt="2022-04-19T11:00:04.218" v="6732" actId="14100"/>
          <ac:spMkLst>
            <pc:docMk/>
            <pc:sldMk cId="1715955890" sldId="285"/>
            <ac:spMk id="4" creationId="{B4F73FCC-D4F3-4D55-995C-880834A9C102}"/>
          </ac:spMkLst>
        </pc:spChg>
        <pc:spChg chg="add del mod">
          <ac:chgData name="Loay Fakhir" userId="b38496662fcd9181" providerId="LiveId" clId="{85AB6E90-8BF6-49BE-AFB9-3F069BC23E61}" dt="2022-04-19T10:59:51.351" v="6729" actId="478"/>
          <ac:spMkLst>
            <pc:docMk/>
            <pc:sldMk cId="1715955890" sldId="285"/>
            <ac:spMk id="7" creationId="{AA72F3B0-1E45-434E-9312-39DC49E2B7E2}"/>
          </ac:spMkLst>
        </pc:spChg>
        <pc:spChg chg="add del">
          <ac:chgData name="Loay Fakhir" userId="b38496662fcd9181" providerId="LiveId" clId="{85AB6E90-8BF6-49BE-AFB9-3F069BC23E61}" dt="2022-04-19T10:57:02.029" v="6722" actId="26606"/>
          <ac:spMkLst>
            <pc:docMk/>
            <pc:sldMk cId="1715955890" sldId="285"/>
            <ac:spMk id="9" creationId="{42285737-90EE-47DC-AC80-8AE156B11969}"/>
          </ac:spMkLst>
        </pc:spChg>
        <pc:spChg chg="add">
          <ac:chgData name="Loay Fakhir" userId="b38496662fcd9181" providerId="LiveId" clId="{85AB6E90-8BF6-49BE-AFB9-3F069BC23E61}" dt="2022-04-19T10:57:02.029" v="6722" actId="26606"/>
          <ac:spMkLst>
            <pc:docMk/>
            <pc:sldMk cId="1715955890" sldId="285"/>
            <ac:spMk id="22" creationId="{DCC231C8-C761-4B31-9B1C-C6D19248C6B3}"/>
          </ac:spMkLst>
        </pc:spChg>
        <pc:grpChg chg="add del">
          <ac:chgData name="Loay Fakhir" userId="b38496662fcd9181" providerId="LiveId" clId="{85AB6E90-8BF6-49BE-AFB9-3F069BC23E61}" dt="2022-04-19T10:57:02.029" v="6722" actId="26606"/>
          <ac:grpSpMkLst>
            <pc:docMk/>
            <pc:sldMk cId="1715955890" sldId="285"/>
            <ac:grpSpMk id="11" creationId="{B57BDC17-F1B3-455F-BBF1-680AA1F25C06}"/>
          </ac:grpSpMkLst>
        </pc:grpChg>
        <pc:graphicFrameChg chg="add mod modGraphic">
          <ac:chgData name="Loay Fakhir" userId="b38496662fcd9181" providerId="LiveId" clId="{85AB6E90-8BF6-49BE-AFB9-3F069BC23E61}" dt="2022-04-19T10:57:02.029" v="6722" actId="26606"/>
          <ac:graphicFrameMkLst>
            <pc:docMk/>
            <pc:sldMk cId="1715955890" sldId="285"/>
            <ac:graphicFrameMk id="5" creationId="{75B03AE3-B6AA-5B6F-C9CB-F275F60ACD87}"/>
          </ac:graphicFrameMkLst>
        </pc:graphicFrameChg>
      </pc:sldChg>
      <pc:sldChg chg="addSp delSp modSp new mod setBg">
        <pc:chgData name="Loay Fakhir" userId="b38496662fcd9181" providerId="LiveId" clId="{85AB6E90-8BF6-49BE-AFB9-3F069BC23E61}" dt="2022-04-19T10:57:43.593" v="6723" actId="14100"/>
        <pc:sldMkLst>
          <pc:docMk/>
          <pc:sldMk cId="266212518" sldId="286"/>
        </pc:sldMkLst>
        <pc:spChg chg="mod">
          <ac:chgData name="Loay Fakhir" userId="b38496662fcd9181" providerId="LiveId" clId="{85AB6E90-8BF6-49BE-AFB9-3F069BC23E61}" dt="2022-04-19T10:56:32.912" v="6720" actId="26606"/>
          <ac:spMkLst>
            <pc:docMk/>
            <pc:sldMk cId="266212518" sldId="286"/>
            <ac:spMk id="2" creationId="{85D3DE0D-F74D-43C5-9ABC-92F982C58B9C}"/>
          </ac:spMkLst>
        </pc:spChg>
        <pc:spChg chg="add del mod">
          <ac:chgData name="Loay Fakhir" userId="b38496662fcd9181" providerId="LiveId" clId="{85AB6E90-8BF6-49BE-AFB9-3F069BC23E61}" dt="2022-04-19T10:57:43.593" v="6723" actId="14100"/>
          <ac:spMkLst>
            <pc:docMk/>
            <pc:sldMk cId="266212518" sldId="286"/>
            <ac:spMk id="3" creationId="{FBEAE852-7CA0-4598-939F-464D3F75195B}"/>
          </ac:spMkLst>
        </pc:spChg>
        <pc:spChg chg="add">
          <ac:chgData name="Loay Fakhir" userId="b38496662fcd9181" providerId="LiveId" clId="{85AB6E90-8BF6-49BE-AFB9-3F069BC23E61}" dt="2022-04-19T10:56:32.912" v="6720" actId="26606"/>
          <ac:spMkLst>
            <pc:docMk/>
            <pc:sldMk cId="266212518" sldId="286"/>
            <ac:spMk id="8" creationId="{C7FA33FF-088D-4F16-95A2-2C64D353DEA8}"/>
          </ac:spMkLst>
        </pc:spChg>
        <pc:spChg chg="add">
          <ac:chgData name="Loay Fakhir" userId="b38496662fcd9181" providerId="LiveId" clId="{85AB6E90-8BF6-49BE-AFB9-3F069BC23E61}" dt="2022-04-19T10:56:32.912" v="6720" actId="26606"/>
          <ac:spMkLst>
            <pc:docMk/>
            <pc:sldMk cId="266212518" sldId="286"/>
            <ac:spMk id="10" creationId="{A376EFB1-01CF-419F-ABF1-2AF02BBFCBD1}"/>
          </ac:spMkLst>
        </pc:spChg>
        <pc:spChg chg="add">
          <ac:chgData name="Loay Fakhir" userId="b38496662fcd9181" providerId="LiveId" clId="{85AB6E90-8BF6-49BE-AFB9-3F069BC23E61}" dt="2022-04-19T10:56:32.912" v="6720" actId="26606"/>
          <ac:spMkLst>
            <pc:docMk/>
            <pc:sldMk cId="266212518" sldId="286"/>
            <ac:spMk id="12" creationId="{FF9DEA15-78BD-4750-AA18-B9F28A6D5AB8}"/>
          </ac:spMkLst>
        </pc:spChg>
        <pc:picChg chg="add del mod ord">
          <ac:chgData name="Loay Fakhir" userId="b38496662fcd9181" providerId="LiveId" clId="{85AB6E90-8BF6-49BE-AFB9-3F069BC23E61}" dt="2022-04-19T10:50:06.264" v="6550" actId="22"/>
          <ac:picMkLst>
            <pc:docMk/>
            <pc:sldMk cId="266212518" sldId="286"/>
            <ac:picMk id="5" creationId="{98C7B84B-BDDB-45B0-937E-BA204F20D542}"/>
          </ac:picMkLst>
        </pc:picChg>
      </pc:sldChg>
      <pc:sldChg chg="addSp modSp new mod setBg modClrScheme chgLayout">
        <pc:chgData name="Loay Fakhir" userId="b38496662fcd9181" providerId="LiveId" clId="{85AB6E90-8BF6-49BE-AFB9-3F069BC23E61}" dt="2022-04-19T10:49:49.921" v="6548" actId="26606"/>
        <pc:sldMkLst>
          <pc:docMk/>
          <pc:sldMk cId="1814992960" sldId="287"/>
        </pc:sldMkLst>
        <pc:spChg chg="add mod">
          <ac:chgData name="Loay Fakhir" userId="b38496662fcd9181" providerId="LiveId" clId="{85AB6E90-8BF6-49BE-AFB9-3F069BC23E61}" dt="2022-04-19T10:49:49.921" v="6548" actId="26606"/>
          <ac:spMkLst>
            <pc:docMk/>
            <pc:sldMk cId="1814992960" sldId="287"/>
            <ac:spMk id="2" creationId="{B953DA4B-A832-4EDB-829A-96F15A0F314E}"/>
          </ac:spMkLst>
        </pc:spChg>
        <pc:spChg chg="add">
          <ac:chgData name="Loay Fakhir" userId="b38496662fcd9181" providerId="LiveId" clId="{85AB6E90-8BF6-49BE-AFB9-3F069BC23E61}" dt="2022-04-19T10:49:49.921" v="6548" actId="26606"/>
          <ac:spMkLst>
            <pc:docMk/>
            <pc:sldMk cId="1814992960" sldId="287"/>
            <ac:spMk id="11" creationId="{823AC064-BC96-4F32-8AE1-B2FD38754823}"/>
          </ac:spMkLst>
        </pc:spChg>
        <pc:picChg chg="add mod">
          <ac:chgData name="Loay Fakhir" userId="b38496662fcd9181" providerId="LiveId" clId="{85AB6E90-8BF6-49BE-AFB9-3F069BC23E61}" dt="2022-04-19T10:49:49.921" v="6548" actId="26606"/>
          <ac:picMkLst>
            <pc:docMk/>
            <pc:sldMk cId="1814992960" sldId="287"/>
            <ac:picMk id="4" creationId="{6E22DB74-40BA-4A10-887A-6491A9F3AD9E}"/>
          </ac:picMkLst>
        </pc:picChg>
        <pc:picChg chg="add mod">
          <ac:chgData name="Loay Fakhir" userId="b38496662fcd9181" providerId="LiveId" clId="{85AB6E90-8BF6-49BE-AFB9-3F069BC23E61}" dt="2022-04-19T10:49:49.921" v="6548" actId="26606"/>
          <ac:picMkLst>
            <pc:docMk/>
            <pc:sldMk cId="1814992960" sldId="287"/>
            <ac:picMk id="6" creationId="{E77B40F9-C60D-4E71-BD5E-02BF7701653A}"/>
          </ac:picMkLst>
        </pc:picChg>
        <pc:cxnChg chg="add">
          <ac:chgData name="Loay Fakhir" userId="b38496662fcd9181" providerId="LiveId" clId="{85AB6E90-8BF6-49BE-AFB9-3F069BC23E61}" dt="2022-04-19T10:49:49.921" v="6548" actId="26606"/>
          <ac:cxnSpMkLst>
            <pc:docMk/>
            <pc:sldMk cId="1814992960" sldId="287"/>
            <ac:cxnSpMk id="13" creationId="{7E7C77BC-7138-40B1-A15B-20F57A494629}"/>
          </ac:cxnSpMkLst>
        </pc:cxnChg>
        <pc:cxnChg chg="add">
          <ac:chgData name="Loay Fakhir" userId="b38496662fcd9181" providerId="LiveId" clId="{85AB6E90-8BF6-49BE-AFB9-3F069BC23E61}" dt="2022-04-19T10:49:49.921" v="6548" actId="26606"/>
          <ac:cxnSpMkLst>
            <pc:docMk/>
            <pc:sldMk cId="1814992960" sldId="287"/>
            <ac:cxnSpMk id="15" creationId="{DB146403-F3D6-484B-B2ED-97F9565D0370}"/>
          </ac:cxnSpMkLst>
        </pc:cxnChg>
      </pc:sldChg>
      <pc:sldChg chg="addSp modSp new mod setBg">
        <pc:chgData name="Loay Fakhir" userId="b38496662fcd9181" providerId="LiveId" clId="{85AB6E90-8BF6-49BE-AFB9-3F069BC23E61}" dt="2022-04-20T19:30:22.093" v="6758" actId="26606"/>
        <pc:sldMkLst>
          <pc:docMk/>
          <pc:sldMk cId="3307969345" sldId="288"/>
        </pc:sldMkLst>
        <pc:spChg chg="add">
          <ac:chgData name="Loay Fakhir" userId="b38496662fcd9181" providerId="LiveId" clId="{85AB6E90-8BF6-49BE-AFB9-3F069BC23E61}" dt="2022-04-20T19:30:22.093" v="6758" actId="26606"/>
          <ac:spMkLst>
            <pc:docMk/>
            <pc:sldMk cId="3307969345" sldId="288"/>
            <ac:spMk id="8" creationId="{F3060C83-F051-4F0E-ABAD-AA0DFC48B218}"/>
          </ac:spMkLst>
        </pc:spChg>
        <pc:spChg chg="add">
          <ac:chgData name="Loay Fakhir" userId="b38496662fcd9181" providerId="LiveId" clId="{85AB6E90-8BF6-49BE-AFB9-3F069BC23E61}" dt="2022-04-20T19:30:22.093" v="6758" actId="26606"/>
          <ac:spMkLst>
            <pc:docMk/>
            <pc:sldMk cId="3307969345" sldId="288"/>
            <ac:spMk id="10" creationId="{83C98ABE-055B-441F-B07E-44F97F083C39}"/>
          </ac:spMkLst>
        </pc:spChg>
        <pc:spChg chg="add">
          <ac:chgData name="Loay Fakhir" userId="b38496662fcd9181" providerId="LiveId" clId="{85AB6E90-8BF6-49BE-AFB9-3F069BC23E61}" dt="2022-04-20T19:30:22.093" v="6758" actId="26606"/>
          <ac:spMkLst>
            <pc:docMk/>
            <pc:sldMk cId="3307969345" sldId="288"/>
            <ac:spMk id="12" creationId="{29FDB030-9B49-4CED-8CCD-4D99382388AC}"/>
          </ac:spMkLst>
        </pc:spChg>
        <pc:spChg chg="add">
          <ac:chgData name="Loay Fakhir" userId="b38496662fcd9181" providerId="LiveId" clId="{85AB6E90-8BF6-49BE-AFB9-3F069BC23E61}" dt="2022-04-20T19:30:22.093" v="6758" actId="26606"/>
          <ac:spMkLst>
            <pc:docMk/>
            <pc:sldMk cId="3307969345" sldId="288"/>
            <ac:spMk id="14" creationId="{3783CA14-24A1-485C-8B30-D6A5D87987AD}"/>
          </ac:spMkLst>
        </pc:spChg>
        <pc:spChg chg="add">
          <ac:chgData name="Loay Fakhir" userId="b38496662fcd9181" providerId="LiveId" clId="{85AB6E90-8BF6-49BE-AFB9-3F069BC23E61}" dt="2022-04-20T19:30:22.093" v="6758" actId="26606"/>
          <ac:spMkLst>
            <pc:docMk/>
            <pc:sldMk cId="3307969345" sldId="288"/>
            <ac:spMk id="16" creationId="{9A97C86A-04D6-40F7-AE84-31AB43E6A846}"/>
          </ac:spMkLst>
        </pc:spChg>
        <pc:spChg chg="add">
          <ac:chgData name="Loay Fakhir" userId="b38496662fcd9181" providerId="LiveId" clId="{85AB6E90-8BF6-49BE-AFB9-3F069BC23E61}" dt="2022-04-20T19:30:22.093" v="6758" actId="26606"/>
          <ac:spMkLst>
            <pc:docMk/>
            <pc:sldMk cId="3307969345" sldId="288"/>
            <ac:spMk id="18" creationId="{FF9F2414-84E8-453E-B1F3-389FDE8192D9}"/>
          </ac:spMkLst>
        </pc:spChg>
        <pc:spChg chg="add">
          <ac:chgData name="Loay Fakhir" userId="b38496662fcd9181" providerId="LiveId" clId="{85AB6E90-8BF6-49BE-AFB9-3F069BC23E61}" dt="2022-04-20T19:30:22.093" v="6758" actId="26606"/>
          <ac:spMkLst>
            <pc:docMk/>
            <pc:sldMk cId="3307969345" sldId="288"/>
            <ac:spMk id="20" creationId="{3ECA69A1-7536-43AC-85EF-C7106179F5ED}"/>
          </ac:spMkLst>
        </pc:spChg>
        <pc:picChg chg="add mod">
          <ac:chgData name="Loay Fakhir" userId="b38496662fcd9181" providerId="LiveId" clId="{85AB6E90-8BF6-49BE-AFB9-3F069BC23E61}" dt="2022-04-20T19:30:22.093" v="6758" actId="26606"/>
          <ac:picMkLst>
            <pc:docMk/>
            <pc:sldMk cId="3307969345" sldId="288"/>
            <ac:picMk id="3" creationId="{46115734-EE49-4D20-BD15-F3085AA5A4BF}"/>
          </ac:picMkLst>
        </pc:picChg>
      </pc:sldChg>
      <pc:sldChg chg="addSp delSp modSp new mod setBg">
        <pc:chgData name="Loay Fakhir" userId="b38496662fcd9181" providerId="LiveId" clId="{85AB6E90-8BF6-49BE-AFB9-3F069BC23E61}" dt="2022-04-20T19:34:51.783" v="6771" actId="27614"/>
        <pc:sldMkLst>
          <pc:docMk/>
          <pc:sldMk cId="1408157027" sldId="289"/>
        </pc:sldMkLst>
        <pc:spChg chg="add">
          <ac:chgData name="Loay Fakhir" userId="b38496662fcd9181" providerId="LiveId" clId="{85AB6E90-8BF6-49BE-AFB9-3F069BC23E61}" dt="2022-04-20T19:34:34.965" v="6769" actId="26606"/>
          <ac:spMkLst>
            <pc:docMk/>
            <pc:sldMk cId="1408157027" sldId="289"/>
            <ac:spMk id="12" creationId="{A9F529C3-C941-49FD-8C67-82F134F64BDB}"/>
          </ac:spMkLst>
        </pc:spChg>
        <pc:spChg chg="add">
          <ac:chgData name="Loay Fakhir" userId="b38496662fcd9181" providerId="LiveId" clId="{85AB6E90-8BF6-49BE-AFB9-3F069BC23E61}" dt="2022-04-20T19:34:34.965" v="6769" actId="26606"/>
          <ac:spMkLst>
            <pc:docMk/>
            <pc:sldMk cId="1408157027" sldId="289"/>
            <ac:spMk id="14" creationId="{20586029-32A0-47E5-9AEC-AE3ABA6B94D0}"/>
          </ac:spMkLst>
        </pc:spChg>
        <pc:picChg chg="add del mod">
          <ac:chgData name="Loay Fakhir" userId="b38496662fcd9181" providerId="LiveId" clId="{85AB6E90-8BF6-49BE-AFB9-3F069BC23E61}" dt="2022-04-20T19:32:53.058" v="6762" actId="478"/>
          <ac:picMkLst>
            <pc:docMk/>
            <pc:sldMk cId="1408157027" sldId="289"/>
            <ac:picMk id="3" creationId="{730C2BB9-17AE-4B8F-9E12-0F1368B6B27C}"/>
          </ac:picMkLst>
        </pc:picChg>
        <pc:picChg chg="add mod ord">
          <ac:chgData name="Loay Fakhir" userId="b38496662fcd9181" providerId="LiveId" clId="{85AB6E90-8BF6-49BE-AFB9-3F069BC23E61}" dt="2022-04-20T19:34:51.085" v="6770" actId="27614"/>
          <ac:picMkLst>
            <pc:docMk/>
            <pc:sldMk cId="1408157027" sldId="289"/>
            <ac:picMk id="5" creationId="{2B62F1FE-4E72-495C-8B5D-E3DB502976F7}"/>
          </ac:picMkLst>
        </pc:picChg>
        <pc:picChg chg="add mod">
          <ac:chgData name="Loay Fakhir" userId="b38496662fcd9181" providerId="LiveId" clId="{85AB6E90-8BF6-49BE-AFB9-3F069BC23E61}" dt="2022-04-20T19:34:51.783" v="6771" actId="27614"/>
          <ac:picMkLst>
            <pc:docMk/>
            <pc:sldMk cId="1408157027" sldId="289"/>
            <ac:picMk id="7" creationId="{82DF4B2C-EA5B-4721-91D3-8EEF90F25446}"/>
          </ac:picMkLst>
        </pc:picChg>
        <pc:cxnChg chg="add">
          <ac:chgData name="Loay Fakhir" userId="b38496662fcd9181" providerId="LiveId" clId="{85AB6E90-8BF6-49BE-AFB9-3F069BC23E61}" dt="2022-04-20T19:34:34.965" v="6769" actId="26606"/>
          <ac:cxnSpMkLst>
            <pc:docMk/>
            <pc:sldMk cId="1408157027" sldId="289"/>
            <ac:cxnSpMk id="16" creationId="{8C730EAB-A532-4295-A302-FB4B90DB9F5E}"/>
          </ac:cxnSpMkLst>
        </pc:cxnChg>
      </pc:sldChg>
      <pc:sldChg chg="addSp modSp new mod">
        <pc:chgData name="Loay Fakhir" userId="b38496662fcd9181" providerId="LiveId" clId="{85AB6E90-8BF6-49BE-AFB9-3F069BC23E61}" dt="2022-04-20T19:38:32.760" v="6873" actId="1076"/>
        <pc:sldMkLst>
          <pc:docMk/>
          <pc:sldMk cId="4230669336" sldId="290"/>
        </pc:sldMkLst>
        <pc:spChg chg="add mod">
          <ac:chgData name="Loay Fakhir" userId="b38496662fcd9181" providerId="LiveId" clId="{85AB6E90-8BF6-49BE-AFB9-3F069BC23E61}" dt="2022-04-20T19:38:32.760" v="6873" actId="1076"/>
          <ac:spMkLst>
            <pc:docMk/>
            <pc:sldMk cId="4230669336" sldId="290"/>
            <ac:spMk id="5" creationId="{969EDB43-3C07-414C-9208-CF434C3D909B}"/>
          </ac:spMkLst>
        </pc:spChg>
        <pc:spChg chg="add mod">
          <ac:chgData name="Loay Fakhir" userId="b38496662fcd9181" providerId="LiveId" clId="{85AB6E90-8BF6-49BE-AFB9-3F069BC23E61}" dt="2022-04-20T19:38:32.760" v="6873" actId="1076"/>
          <ac:spMkLst>
            <pc:docMk/>
            <pc:sldMk cId="4230669336" sldId="290"/>
            <ac:spMk id="6" creationId="{AAD16F15-6F81-4B77-9997-A77CC1B4F9F5}"/>
          </ac:spMkLst>
        </pc:spChg>
        <pc:graphicFrameChg chg="add mod modGraphic">
          <ac:chgData name="Loay Fakhir" userId="b38496662fcd9181" providerId="LiveId" clId="{85AB6E90-8BF6-49BE-AFB9-3F069BC23E61}" dt="2022-04-20T19:38:32.760" v="6873" actId="1076"/>
          <ac:graphicFrameMkLst>
            <pc:docMk/>
            <pc:sldMk cId="4230669336" sldId="290"/>
            <ac:graphicFrameMk id="4" creationId="{D1B640B3-1AB0-4AA0-B6F3-31FD274EA756}"/>
          </ac:graphicFrameMkLst>
        </pc:graphicFrameChg>
      </pc:sldChg>
      <pc:sldChg chg="addSp delSp modSp new mod setBg setClrOvrMap">
        <pc:chgData name="Loay Fakhir" userId="b38496662fcd9181" providerId="LiveId" clId="{85AB6E90-8BF6-49BE-AFB9-3F069BC23E61}" dt="2022-04-23T20:04:14.192" v="7604" actId="313"/>
        <pc:sldMkLst>
          <pc:docMk/>
          <pc:sldMk cId="2959150564" sldId="291"/>
        </pc:sldMkLst>
        <pc:spChg chg="mod">
          <ac:chgData name="Loay Fakhir" userId="b38496662fcd9181" providerId="LiveId" clId="{85AB6E90-8BF6-49BE-AFB9-3F069BC23E61}" dt="2022-04-22T13:21:12.861" v="7551" actId="26606"/>
          <ac:spMkLst>
            <pc:docMk/>
            <pc:sldMk cId="2959150564" sldId="291"/>
            <ac:spMk id="2" creationId="{62BFB1E9-C0E0-4B47-B21E-FAA68553AC86}"/>
          </ac:spMkLst>
        </pc:spChg>
        <pc:spChg chg="mod">
          <ac:chgData name="Loay Fakhir" userId="b38496662fcd9181" providerId="LiveId" clId="{85AB6E90-8BF6-49BE-AFB9-3F069BC23E61}" dt="2022-04-23T20:04:14.192" v="7604" actId="313"/>
          <ac:spMkLst>
            <pc:docMk/>
            <pc:sldMk cId="2959150564" sldId="291"/>
            <ac:spMk id="3" creationId="{5B8CBB17-9E7D-44AC-8A89-05963FF5582C}"/>
          </ac:spMkLst>
        </pc:spChg>
        <pc:spChg chg="add del">
          <ac:chgData name="Loay Fakhir" userId="b38496662fcd9181" providerId="LiveId" clId="{85AB6E90-8BF6-49BE-AFB9-3F069BC23E61}" dt="2022-04-22T13:21:12.856" v="7550" actId="26606"/>
          <ac:spMkLst>
            <pc:docMk/>
            <pc:sldMk cId="2959150564" sldId="291"/>
            <ac:spMk id="8" creationId="{907EF6B7-1338-4443-8C46-6A318D952DFD}"/>
          </ac:spMkLst>
        </pc:spChg>
        <pc:spChg chg="add del">
          <ac:chgData name="Loay Fakhir" userId="b38496662fcd9181" providerId="LiveId" clId="{85AB6E90-8BF6-49BE-AFB9-3F069BC23E61}" dt="2022-04-22T13:21:12.856" v="7550" actId="26606"/>
          <ac:spMkLst>
            <pc:docMk/>
            <pc:sldMk cId="2959150564" sldId="291"/>
            <ac:spMk id="10" creationId="{DAAE4CDD-124C-4DCF-9584-B6033B545DD5}"/>
          </ac:spMkLst>
        </pc:spChg>
        <pc:spChg chg="add del">
          <ac:chgData name="Loay Fakhir" userId="b38496662fcd9181" providerId="LiveId" clId="{85AB6E90-8BF6-49BE-AFB9-3F069BC23E61}" dt="2022-04-22T13:21:12.856" v="7550" actId="26606"/>
          <ac:spMkLst>
            <pc:docMk/>
            <pc:sldMk cId="2959150564" sldId="291"/>
            <ac:spMk id="12" creationId="{081E4A58-353D-44AE-B2FC-2A74E2E400F7}"/>
          </ac:spMkLst>
        </pc:spChg>
        <pc:spChg chg="add">
          <ac:chgData name="Loay Fakhir" userId="b38496662fcd9181" providerId="LiveId" clId="{85AB6E90-8BF6-49BE-AFB9-3F069BC23E61}" dt="2022-04-22T13:21:12.861" v="7551" actId="26606"/>
          <ac:spMkLst>
            <pc:docMk/>
            <pc:sldMk cId="2959150564" sldId="291"/>
            <ac:spMk id="14" creationId="{AD21898E-86C0-4C8A-A76C-DF33E844C87A}"/>
          </ac:spMkLst>
        </pc:spChg>
        <pc:spChg chg="add">
          <ac:chgData name="Loay Fakhir" userId="b38496662fcd9181" providerId="LiveId" clId="{85AB6E90-8BF6-49BE-AFB9-3F069BC23E61}" dt="2022-04-22T13:21:12.861" v="7551" actId="26606"/>
          <ac:spMkLst>
            <pc:docMk/>
            <pc:sldMk cId="2959150564" sldId="291"/>
            <ac:spMk id="15" creationId="{5C8F04BD-D093-45D0-B54C-50FDB308B4EE}"/>
          </ac:spMkLst>
        </pc:spChg>
      </pc:sldChg>
      <pc:sldChg chg="addSp modSp new mod ord setBg">
        <pc:chgData name="Loay Fakhir" userId="b38496662fcd9181" providerId="LiveId" clId="{85AB6E90-8BF6-49BE-AFB9-3F069BC23E61}" dt="2022-04-26T21:44:57.905" v="7687" actId="1076"/>
        <pc:sldMkLst>
          <pc:docMk/>
          <pc:sldMk cId="1568891563" sldId="292"/>
        </pc:sldMkLst>
        <pc:spChg chg="mod">
          <ac:chgData name="Loay Fakhir" userId="b38496662fcd9181" providerId="LiveId" clId="{85AB6E90-8BF6-49BE-AFB9-3F069BC23E61}" dt="2022-04-26T21:42:23.321" v="7624" actId="403"/>
          <ac:spMkLst>
            <pc:docMk/>
            <pc:sldMk cId="1568891563" sldId="292"/>
            <ac:spMk id="2" creationId="{FCA25DE6-B59F-4CEF-A663-2DBFB373CBAF}"/>
          </ac:spMkLst>
        </pc:spChg>
        <pc:spChg chg="mod">
          <ac:chgData name="Loay Fakhir" userId="b38496662fcd9181" providerId="LiveId" clId="{85AB6E90-8BF6-49BE-AFB9-3F069BC23E61}" dt="2022-04-26T21:44:09.054" v="7683" actId="20577"/>
          <ac:spMkLst>
            <pc:docMk/>
            <pc:sldMk cId="1568891563" sldId="292"/>
            <ac:spMk id="3" creationId="{A3138B17-1DEC-41AE-AB38-5FEE4B683643}"/>
          </ac:spMkLst>
        </pc:spChg>
        <pc:spChg chg="add">
          <ac:chgData name="Loay Fakhir" userId="b38496662fcd9181" providerId="LiveId" clId="{85AB6E90-8BF6-49BE-AFB9-3F069BC23E61}" dt="2022-04-26T21:42:14.770" v="7622" actId="26606"/>
          <ac:spMkLst>
            <pc:docMk/>
            <pc:sldMk cId="1568891563" sldId="292"/>
            <ac:spMk id="8" creationId="{6F5A5072-7B47-4D32-B52A-4EBBF590B8A5}"/>
          </ac:spMkLst>
        </pc:spChg>
        <pc:spChg chg="add">
          <ac:chgData name="Loay Fakhir" userId="b38496662fcd9181" providerId="LiveId" clId="{85AB6E90-8BF6-49BE-AFB9-3F069BC23E61}" dt="2022-04-26T21:42:14.770" v="7622" actId="26606"/>
          <ac:spMkLst>
            <pc:docMk/>
            <pc:sldMk cId="1568891563" sldId="292"/>
            <ac:spMk id="10" creationId="{9715DAF0-AE1B-46C9-8A6B-DB2AA05AB91D}"/>
          </ac:spMkLst>
        </pc:spChg>
        <pc:spChg chg="add">
          <ac:chgData name="Loay Fakhir" userId="b38496662fcd9181" providerId="LiveId" clId="{85AB6E90-8BF6-49BE-AFB9-3F069BC23E61}" dt="2022-04-26T21:42:14.770" v="7622" actId="26606"/>
          <ac:spMkLst>
            <pc:docMk/>
            <pc:sldMk cId="1568891563" sldId="292"/>
            <ac:spMk id="12" creationId="{6016219D-510E-4184-9090-6D5578A87BD1}"/>
          </ac:spMkLst>
        </pc:spChg>
        <pc:spChg chg="add">
          <ac:chgData name="Loay Fakhir" userId="b38496662fcd9181" providerId="LiveId" clId="{85AB6E90-8BF6-49BE-AFB9-3F069BC23E61}" dt="2022-04-26T21:42:14.770" v="7622" actId="26606"/>
          <ac:spMkLst>
            <pc:docMk/>
            <pc:sldMk cId="1568891563" sldId="292"/>
            <ac:spMk id="14" creationId="{AFF4A713-7B75-4B21-90D7-5AB19547C728}"/>
          </ac:spMkLst>
        </pc:spChg>
        <pc:spChg chg="add">
          <ac:chgData name="Loay Fakhir" userId="b38496662fcd9181" providerId="LiveId" clId="{85AB6E90-8BF6-49BE-AFB9-3F069BC23E61}" dt="2022-04-26T21:42:14.770" v="7622" actId="26606"/>
          <ac:spMkLst>
            <pc:docMk/>
            <pc:sldMk cId="1568891563" sldId="292"/>
            <ac:spMk id="16" creationId="{DC631C0B-6DA6-4E57-8231-CE32B3434A7E}"/>
          </ac:spMkLst>
        </pc:spChg>
        <pc:spChg chg="add">
          <ac:chgData name="Loay Fakhir" userId="b38496662fcd9181" providerId="LiveId" clId="{85AB6E90-8BF6-49BE-AFB9-3F069BC23E61}" dt="2022-04-26T21:42:14.770" v="7622" actId="26606"/>
          <ac:spMkLst>
            <pc:docMk/>
            <pc:sldMk cId="1568891563" sldId="292"/>
            <ac:spMk id="18" creationId="{C29501E6-A978-4A61-9689-9085AF97A53A}"/>
          </ac:spMkLst>
        </pc:spChg>
        <pc:picChg chg="add mod">
          <ac:chgData name="Loay Fakhir" userId="b38496662fcd9181" providerId="LiveId" clId="{85AB6E90-8BF6-49BE-AFB9-3F069BC23E61}" dt="2022-04-26T21:44:57.905" v="7687" actId="1076"/>
          <ac:picMkLst>
            <pc:docMk/>
            <pc:sldMk cId="1568891563" sldId="292"/>
            <ac:picMk id="5" creationId="{2FABAB91-833E-4EB0-A7A1-2E7D50475016}"/>
          </ac:picMkLst>
        </pc:picChg>
      </pc:sldChg>
      <pc:sldChg chg="addSp delSp modSp new mod setBg">
        <pc:chgData name="Loay Fakhir" userId="b38496662fcd9181" providerId="LiveId" clId="{85AB6E90-8BF6-49BE-AFB9-3F069BC23E61}" dt="2022-04-26T21:46:58.521" v="7709" actId="20577"/>
        <pc:sldMkLst>
          <pc:docMk/>
          <pc:sldMk cId="3233976038" sldId="293"/>
        </pc:sldMkLst>
        <pc:spChg chg="mod">
          <ac:chgData name="Loay Fakhir" userId="b38496662fcd9181" providerId="LiveId" clId="{85AB6E90-8BF6-49BE-AFB9-3F069BC23E61}" dt="2022-04-26T21:46:58.521" v="7709" actId="20577"/>
          <ac:spMkLst>
            <pc:docMk/>
            <pc:sldMk cId="3233976038" sldId="293"/>
            <ac:spMk id="2" creationId="{998A7EB5-927B-4DE3-916B-DD98CA4054F1}"/>
          </ac:spMkLst>
        </pc:spChg>
        <pc:spChg chg="del mod">
          <ac:chgData name="Loay Fakhir" userId="b38496662fcd9181" providerId="LiveId" clId="{85AB6E90-8BF6-49BE-AFB9-3F069BC23E61}" dt="2022-04-26T21:46:36.993" v="7702" actId="22"/>
          <ac:spMkLst>
            <pc:docMk/>
            <pc:sldMk cId="3233976038" sldId="293"/>
            <ac:spMk id="3" creationId="{8DEB2A00-F2F6-4EC8-82C9-0FAC585DD86C}"/>
          </ac:spMkLst>
        </pc:spChg>
        <pc:spChg chg="add">
          <ac:chgData name="Loay Fakhir" userId="b38496662fcd9181" providerId="LiveId" clId="{85AB6E90-8BF6-49BE-AFB9-3F069BC23E61}" dt="2022-04-26T21:46:44.127" v="7705" actId="26606"/>
          <ac:spMkLst>
            <pc:docMk/>
            <pc:sldMk cId="3233976038" sldId="293"/>
            <ac:spMk id="10" creationId="{A8384FB5-9ADC-4DDC-881B-597D56F5B15D}"/>
          </ac:spMkLst>
        </pc:spChg>
        <pc:spChg chg="add">
          <ac:chgData name="Loay Fakhir" userId="b38496662fcd9181" providerId="LiveId" clId="{85AB6E90-8BF6-49BE-AFB9-3F069BC23E61}" dt="2022-04-26T21:46:44.127" v="7705" actId="26606"/>
          <ac:spMkLst>
            <pc:docMk/>
            <pc:sldMk cId="3233976038" sldId="293"/>
            <ac:spMk id="12" creationId="{91E5A9A7-95C6-4F4F-B00E-C82E07FE62EF}"/>
          </ac:spMkLst>
        </pc:spChg>
        <pc:spChg chg="add">
          <ac:chgData name="Loay Fakhir" userId="b38496662fcd9181" providerId="LiveId" clId="{85AB6E90-8BF6-49BE-AFB9-3F069BC23E61}" dt="2022-04-26T21:46:44.127" v="7705" actId="26606"/>
          <ac:spMkLst>
            <pc:docMk/>
            <pc:sldMk cId="3233976038" sldId="293"/>
            <ac:spMk id="14" creationId="{D07DD2DE-F619-49DD-B5E7-03A290FF4ED1}"/>
          </ac:spMkLst>
        </pc:spChg>
        <pc:spChg chg="add">
          <ac:chgData name="Loay Fakhir" userId="b38496662fcd9181" providerId="LiveId" clId="{85AB6E90-8BF6-49BE-AFB9-3F069BC23E61}" dt="2022-04-26T21:46:44.127" v="7705" actId="26606"/>
          <ac:spMkLst>
            <pc:docMk/>
            <pc:sldMk cId="3233976038" sldId="293"/>
            <ac:spMk id="16" creationId="{85149191-5F60-4A28-AAFF-039F96B0F3EC}"/>
          </ac:spMkLst>
        </pc:spChg>
        <pc:spChg chg="add">
          <ac:chgData name="Loay Fakhir" userId="b38496662fcd9181" providerId="LiveId" clId="{85AB6E90-8BF6-49BE-AFB9-3F069BC23E61}" dt="2022-04-26T21:46:44.127" v="7705" actId="26606"/>
          <ac:spMkLst>
            <pc:docMk/>
            <pc:sldMk cId="3233976038" sldId="293"/>
            <ac:spMk id="18" creationId="{F8260ED5-17F7-4158-B241-D51DD4CF1B7E}"/>
          </ac:spMkLst>
        </pc:spChg>
        <pc:picChg chg="add mod ord">
          <ac:chgData name="Loay Fakhir" userId="b38496662fcd9181" providerId="LiveId" clId="{85AB6E90-8BF6-49BE-AFB9-3F069BC23E61}" dt="2022-04-26T21:46:44.127" v="7705" actId="26606"/>
          <ac:picMkLst>
            <pc:docMk/>
            <pc:sldMk cId="3233976038" sldId="293"/>
            <ac:picMk id="5" creationId="{85342F16-B239-400E-B703-A5A965671CC5}"/>
          </ac:picMkLst>
        </pc:picChg>
      </pc:sldChg>
      <pc:sldChg chg="addSp modSp new mod setBg">
        <pc:chgData name="Loay Fakhir" userId="b38496662fcd9181" providerId="LiveId" clId="{85AB6E90-8BF6-49BE-AFB9-3F069BC23E61}" dt="2022-04-26T22:00:42.500" v="8220" actId="5793"/>
        <pc:sldMkLst>
          <pc:docMk/>
          <pc:sldMk cId="3760600215" sldId="294"/>
        </pc:sldMkLst>
        <pc:spChg chg="mod">
          <ac:chgData name="Loay Fakhir" userId="b38496662fcd9181" providerId="LiveId" clId="{85AB6E90-8BF6-49BE-AFB9-3F069BC23E61}" dt="2022-04-26T21:54:42.800" v="8114" actId="26606"/>
          <ac:spMkLst>
            <pc:docMk/>
            <pc:sldMk cId="3760600215" sldId="294"/>
            <ac:spMk id="2" creationId="{91D63F6E-7117-4228-8E63-3BA8D21FA656}"/>
          </ac:spMkLst>
        </pc:spChg>
        <pc:spChg chg="mod">
          <ac:chgData name="Loay Fakhir" userId="b38496662fcd9181" providerId="LiveId" clId="{85AB6E90-8BF6-49BE-AFB9-3F069BC23E61}" dt="2022-04-26T22:00:42.500" v="8220" actId="5793"/>
          <ac:spMkLst>
            <pc:docMk/>
            <pc:sldMk cId="3760600215" sldId="294"/>
            <ac:spMk id="3" creationId="{8DF1F19D-625A-4CAD-B982-FD72B47F69E6}"/>
          </ac:spMkLst>
        </pc:spChg>
        <pc:spChg chg="add">
          <ac:chgData name="Loay Fakhir" userId="b38496662fcd9181" providerId="LiveId" clId="{85AB6E90-8BF6-49BE-AFB9-3F069BC23E61}" dt="2022-04-26T21:54:42.800" v="8114" actId="26606"/>
          <ac:spMkLst>
            <pc:docMk/>
            <pc:sldMk cId="3760600215" sldId="294"/>
            <ac:spMk id="8" creationId="{1B15ED52-F352-441B-82BF-E0EA34836D08}"/>
          </ac:spMkLst>
        </pc:spChg>
        <pc:spChg chg="add">
          <ac:chgData name="Loay Fakhir" userId="b38496662fcd9181" providerId="LiveId" clId="{85AB6E90-8BF6-49BE-AFB9-3F069BC23E61}" dt="2022-04-26T21:54:42.800" v="8114" actId="26606"/>
          <ac:spMkLst>
            <pc:docMk/>
            <pc:sldMk cId="3760600215" sldId="294"/>
            <ac:spMk id="10" creationId="{3B2E3793-BFE6-45A2-9B7B-E18844431C99}"/>
          </ac:spMkLst>
        </pc:spChg>
        <pc:spChg chg="add">
          <ac:chgData name="Loay Fakhir" userId="b38496662fcd9181" providerId="LiveId" clId="{85AB6E90-8BF6-49BE-AFB9-3F069BC23E61}" dt="2022-04-26T21:54:42.800" v="8114" actId="26606"/>
          <ac:spMkLst>
            <pc:docMk/>
            <pc:sldMk cId="3760600215" sldId="294"/>
            <ac:spMk id="12" creationId="{BC4C4868-CB8F-4AF9-9CDB-8108F2C19B67}"/>
          </ac:spMkLst>
        </pc:spChg>
        <pc:spChg chg="add">
          <ac:chgData name="Loay Fakhir" userId="b38496662fcd9181" providerId="LiveId" clId="{85AB6E90-8BF6-49BE-AFB9-3F069BC23E61}" dt="2022-04-26T21:54:42.800" v="8114" actId="26606"/>
          <ac:spMkLst>
            <pc:docMk/>
            <pc:sldMk cId="3760600215" sldId="294"/>
            <ac:spMk id="14" creationId="{375E0459-6403-40CD-989D-56A4407CA12E}"/>
          </ac:spMkLst>
        </pc:spChg>
        <pc:spChg chg="add">
          <ac:chgData name="Loay Fakhir" userId="b38496662fcd9181" providerId="LiveId" clId="{85AB6E90-8BF6-49BE-AFB9-3F069BC23E61}" dt="2022-04-26T21:54:42.800" v="8114" actId="26606"/>
          <ac:spMkLst>
            <pc:docMk/>
            <pc:sldMk cId="3760600215" sldId="294"/>
            <ac:spMk id="16" creationId="{53E5B1A8-3AC9-4BD1-9BBC-78CA94F2D1BA}"/>
          </ac:spMkLst>
        </pc:spChg>
      </pc:sldChg>
      <pc:sldChg chg="addSp delSp modSp new mod">
        <pc:chgData name="Loay Fakhir" userId="b38496662fcd9181" providerId="LiveId" clId="{85AB6E90-8BF6-49BE-AFB9-3F069BC23E61}" dt="2022-04-26T21:59:07.590" v="8136" actId="14100"/>
        <pc:sldMkLst>
          <pc:docMk/>
          <pc:sldMk cId="3709088070" sldId="295"/>
        </pc:sldMkLst>
        <pc:picChg chg="add mod">
          <ac:chgData name="Loay Fakhir" userId="b38496662fcd9181" providerId="LiveId" clId="{85AB6E90-8BF6-49BE-AFB9-3F069BC23E61}" dt="2022-04-26T21:56:06.454" v="8127" actId="1076"/>
          <ac:picMkLst>
            <pc:docMk/>
            <pc:sldMk cId="3709088070" sldId="295"/>
            <ac:picMk id="3" creationId="{9B96E612-1429-41BA-A1AD-7E5250CE692A}"/>
          </ac:picMkLst>
        </pc:picChg>
        <pc:picChg chg="add del mod">
          <ac:chgData name="Loay Fakhir" userId="b38496662fcd9181" providerId="LiveId" clId="{85AB6E90-8BF6-49BE-AFB9-3F069BC23E61}" dt="2022-04-26T21:58:11.829" v="8131" actId="478"/>
          <ac:picMkLst>
            <pc:docMk/>
            <pc:sldMk cId="3709088070" sldId="295"/>
            <ac:picMk id="4" creationId="{540BC387-D0DE-4B9F-85B8-D96A0CB869EB}"/>
          </ac:picMkLst>
        </pc:picChg>
        <pc:picChg chg="add mod">
          <ac:chgData name="Loay Fakhir" userId="b38496662fcd9181" providerId="LiveId" clId="{85AB6E90-8BF6-49BE-AFB9-3F069BC23E61}" dt="2022-04-26T21:59:07.590" v="8136" actId="14100"/>
          <ac:picMkLst>
            <pc:docMk/>
            <pc:sldMk cId="3709088070" sldId="295"/>
            <ac:picMk id="6" creationId="{A97E39E5-AF0D-4617-A54A-4DC76D73BBA4}"/>
          </ac:picMkLst>
        </pc:picChg>
      </pc:sldChg>
      <pc:sldChg chg="addSp modSp new mod setBg">
        <pc:chgData name="Loay Fakhir" userId="b38496662fcd9181" providerId="LiveId" clId="{85AB6E90-8BF6-49BE-AFB9-3F069BC23E61}" dt="2022-04-26T22:07:07.927" v="8732" actId="27636"/>
        <pc:sldMkLst>
          <pc:docMk/>
          <pc:sldMk cId="3970130761" sldId="296"/>
        </pc:sldMkLst>
        <pc:spChg chg="mod">
          <ac:chgData name="Loay Fakhir" userId="b38496662fcd9181" providerId="LiveId" clId="{85AB6E90-8BF6-49BE-AFB9-3F069BC23E61}" dt="2022-04-26T22:07:02.978" v="8728" actId="26606"/>
          <ac:spMkLst>
            <pc:docMk/>
            <pc:sldMk cId="3970130761" sldId="296"/>
            <ac:spMk id="2" creationId="{95504161-BE10-457A-87B3-9558C0E40844}"/>
          </ac:spMkLst>
        </pc:spChg>
        <pc:spChg chg="mod">
          <ac:chgData name="Loay Fakhir" userId="b38496662fcd9181" providerId="LiveId" clId="{85AB6E90-8BF6-49BE-AFB9-3F069BC23E61}" dt="2022-04-26T22:07:07.927" v="8732" actId="27636"/>
          <ac:spMkLst>
            <pc:docMk/>
            <pc:sldMk cId="3970130761" sldId="296"/>
            <ac:spMk id="3" creationId="{2911A3B9-F400-44BF-A31B-6B65B910DDAE}"/>
          </ac:spMkLst>
        </pc:spChg>
        <pc:spChg chg="add">
          <ac:chgData name="Loay Fakhir" userId="b38496662fcd9181" providerId="LiveId" clId="{85AB6E90-8BF6-49BE-AFB9-3F069BC23E61}" dt="2022-04-26T22:07:02.978" v="8728" actId="26606"/>
          <ac:spMkLst>
            <pc:docMk/>
            <pc:sldMk cId="3970130761" sldId="296"/>
            <ac:spMk id="8" creationId="{1B15ED52-F352-441B-82BF-E0EA34836D08}"/>
          </ac:spMkLst>
        </pc:spChg>
        <pc:spChg chg="add">
          <ac:chgData name="Loay Fakhir" userId="b38496662fcd9181" providerId="LiveId" clId="{85AB6E90-8BF6-49BE-AFB9-3F069BC23E61}" dt="2022-04-26T22:07:02.978" v="8728" actId="26606"/>
          <ac:spMkLst>
            <pc:docMk/>
            <pc:sldMk cId="3970130761" sldId="296"/>
            <ac:spMk id="10" creationId="{3B2E3793-BFE6-45A2-9B7B-E18844431C99}"/>
          </ac:spMkLst>
        </pc:spChg>
        <pc:spChg chg="add">
          <ac:chgData name="Loay Fakhir" userId="b38496662fcd9181" providerId="LiveId" clId="{85AB6E90-8BF6-49BE-AFB9-3F069BC23E61}" dt="2022-04-26T22:07:02.978" v="8728" actId="26606"/>
          <ac:spMkLst>
            <pc:docMk/>
            <pc:sldMk cId="3970130761" sldId="296"/>
            <ac:spMk id="12" creationId="{BC4C4868-CB8F-4AF9-9CDB-8108F2C19B67}"/>
          </ac:spMkLst>
        </pc:spChg>
        <pc:spChg chg="add">
          <ac:chgData name="Loay Fakhir" userId="b38496662fcd9181" providerId="LiveId" clId="{85AB6E90-8BF6-49BE-AFB9-3F069BC23E61}" dt="2022-04-26T22:07:02.978" v="8728" actId="26606"/>
          <ac:spMkLst>
            <pc:docMk/>
            <pc:sldMk cId="3970130761" sldId="296"/>
            <ac:spMk id="14" creationId="{375E0459-6403-40CD-989D-56A4407CA12E}"/>
          </ac:spMkLst>
        </pc:spChg>
        <pc:spChg chg="add">
          <ac:chgData name="Loay Fakhir" userId="b38496662fcd9181" providerId="LiveId" clId="{85AB6E90-8BF6-49BE-AFB9-3F069BC23E61}" dt="2022-04-26T22:07:02.978" v="8728" actId="26606"/>
          <ac:spMkLst>
            <pc:docMk/>
            <pc:sldMk cId="3970130761" sldId="296"/>
            <ac:spMk id="16" creationId="{53E5B1A8-3AC9-4BD1-9BBC-78CA94F2D1BA}"/>
          </ac:spMkLst>
        </pc:spChg>
      </pc:sldChg>
      <pc:sldChg chg="addSp modSp new mod setBg">
        <pc:chgData name="Loay Fakhir" userId="b38496662fcd9181" providerId="LiveId" clId="{85AB6E90-8BF6-49BE-AFB9-3F069BC23E61}" dt="2022-04-30T09:33:36.338" v="9982" actId="20577"/>
        <pc:sldMkLst>
          <pc:docMk/>
          <pc:sldMk cId="3732780743" sldId="297"/>
        </pc:sldMkLst>
        <pc:spChg chg="mod">
          <ac:chgData name="Loay Fakhir" userId="b38496662fcd9181" providerId="LiveId" clId="{85AB6E90-8BF6-49BE-AFB9-3F069BC23E61}" dt="2022-04-30T09:22:06.136" v="9715" actId="26606"/>
          <ac:spMkLst>
            <pc:docMk/>
            <pc:sldMk cId="3732780743" sldId="297"/>
            <ac:spMk id="2" creationId="{0F97D305-758E-4227-A130-59BFABAD1201}"/>
          </ac:spMkLst>
        </pc:spChg>
        <pc:spChg chg="mod">
          <ac:chgData name="Loay Fakhir" userId="b38496662fcd9181" providerId="LiveId" clId="{85AB6E90-8BF6-49BE-AFB9-3F069BC23E61}" dt="2022-04-30T09:33:36.338" v="9982" actId="20577"/>
          <ac:spMkLst>
            <pc:docMk/>
            <pc:sldMk cId="3732780743" sldId="297"/>
            <ac:spMk id="3" creationId="{83347AEA-E081-45DE-9BEB-A9A7CBD59C33}"/>
          </ac:spMkLst>
        </pc:spChg>
        <pc:spChg chg="add">
          <ac:chgData name="Loay Fakhir" userId="b38496662fcd9181" providerId="LiveId" clId="{85AB6E90-8BF6-49BE-AFB9-3F069BC23E61}" dt="2022-04-30T09:22:06.136" v="9715" actId="26606"/>
          <ac:spMkLst>
            <pc:docMk/>
            <pc:sldMk cId="3732780743" sldId="297"/>
            <ac:spMk id="8" creationId="{827B839B-9ADE-406B-8590-F1CAEDED45A1}"/>
          </ac:spMkLst>
        </pc:spChg>
        <pc:spChg chg="add">
          <ac:chgData name="Loay Fakhir" userId="b38496662fcd9181" providerId="LiveId" clId="{85AB6E90-8BF6-49BE-AFB9-3F069BC23E61}" dt="2022-04-30T09:22:06.136" v="9715" actId="26606"/>
          <ac:spMkLst>
            <pc:docMk/>
            <pc:sldMk cId="3732780743" sldId="297"/>
            <ac:spMk id="10" creationId="{CFE45BF0-46DB-408C-B5F7-7B11716805D4}"/>
          </ac:spMkLst>
        </pc:spChg>
        <pc:spChg chg="add">
          <ac:chgData name="Loay Fakhir" userId="b38496662fcd9181" providerId="LiveId" clId="{85AB6E90-8BF6-49BE-AFB9-3F069BC23E61}" dt="2022-04-30T09:22:06.136" v="9715" actId="26606"/>
          <ac:spMkLst>
            <pc:docMk/>
            <pc:sldMk cId="3732780743" sldId="297"/>
            <ac:spMk id="12" creationId="{2AEBC8F2-97B1-41B4-93F1-2D289E197FBA}"/>
          </ac:spMkLst>
        </pc:spChg>
        <pc:spChg chg="add">
          <ac:chgData name="Loay Fakhir" userId="b38496662fcd9181" providerId="LiveId" clId="{85AB6E90-8BF6-49BE-AFB9-3F069BC23E61}" dt="2022-04-30T09:22:06.136" v="9715" actId="26606"/>
          <ac:spMkLst>
            <pc:docMk/>
            <pc:sldMk cId="3732780743" sldId="297"/>
            <ac:spMk id="14" creationId="{472E3A19-F5D5-48FC-BB9C-48C2F68F598B}"/>
          </ac:spMkLst>
        </pc:spChg>
        <pc:spChg chg="add">
          <ac:chgData name="Loay Fakhir" userId="b38496662fcd9181" providerId="LiveId" clId="{85AB6E90-8BF6-49BE-AFB9-3F069BC23E61}" dt="2022-04-30T09:22:06.136" v="9715" actId="26606"/>
          <ac:spMkLst>
            <pc:docMk/>
            <pc:sldMk cId="3732780743" sldId="297"/>
            <ac:spMk id="16" creationId="{7A62E32F-BB65-43A8-8EB5-92346890E549}"/>
          </ac:spMkLst>
        </pc:spChg>
        <pc:spChg chg="add">
          <ac:chgData name="Loay Fakhir" userId="b38496662fcd9181" providerId="LiveId" clId="{85AB6E90-8BF6-49BE-AFB9-3F069BC23E61}" dt="2022-04-30T09:22:06.136" v="9715" actId="26606"/>
          <ac:spMkLst>
            <pc:docMk/>
            <pc:sldMk cId="3732780743" sldId="297"/>
            <ac:spMk id="18" creationId="{14E91B64-9FCC-451E-AFB4-A827D6329367}"/>
          </ac:spMkLst>
        </pc:spChg>
      </pc:sldChg>
      <pc:sldChg chg="modSp add mod">
        <pc:chgData name="Loay Fakhir" userId="b38496662fcd9181" providerId="LiveId" clId="{85AB6E90-8BF6-49BE-AFB9-3F069BC23E61}" dt="2022-04-30T09:48:19.297" v="10586" actId="27636"/>
        <pc:sldMkLst>
          <pc:docMk/>
          <pc:sldMk cId="1187293801" sldId="298"/>
        </pc:sldMkLst>
        <pc:spChg chg="mod">
          <ac:chgData name="Loay Fakhir" userId="b38496662fcd9181" providerId="LiveId" clId="{85AB6E90-8BF6-49BE-AFB9-3F069BC23E61}" dt="2022-04-30T09:48:19.297" v="10586" actId="27636"/>
          <ac:spMkLst>
            <pc:docMk/>
            <pc:sldMk cId="1187293801" sldId="298"/>
            <ac:spMk id="3" creationId="{83347AEA-E081-45DE-9BEB-A9A7CBD59C33}"/>
          </ac:spMkLst>
        </pc:spChg>
      </pc:sldChg>
      <pc:sldChg chg="addSp delSp modSp new mod ord setBg">
        <pc:chgData name="Loay Fakhir" userId="b38496662fcd9181" providerId="LiveId" clId="{85AB6E90-8BF6-49BE-AFB9-3F069BC23E61}" dt="2022-04-30T09:41:24.418" v="10521" actId="27614"/>
        <pc:sldMkLst>
          <pc:docMk/>
          <pc:sldMk cId="4104865239" sldId="299"/>
        </pc:sldMkLst>
        <pc:spChg chg="add">
          <ac:chgData name="Loay Fakhir" userId="b38496662fcd9181" providerId="LiveId" clId="{85AB6E90-8BF6-49BE-AFB9-3F069BC23E61}" dt="2022-04-30T09:41:18.457" v="10517" actId="26606"/>
          <ac:spMkLst>
            <pc:docMk/>
            <pc:sldMk cId="4104865239" sldId="299"/>
            <ac:spMk id="12" creationId="{69D184B2-2226-4E31-BCCB-444330767440}"/>
          </ac:spMkLst>
        </pc:spChg>
        <pc:spChg chg="add">
          <ac:chgData name="Loay Fakhir" userId="b38496662fcd9181" providerId="LiveId" clId="{85AB6E90-8BF6-49BE-AFB9-3F069BC23E61}" dt="2022-04-30T09:41:18.457" v="10517" actId="26606"/>
          <ac:spMkLst>
            <pc:docMk/>
            <pc:sldMk cId="4104865239" sldId="299"/>
            <ac:spMk id="14" creationId="{1AC4D4E3-486A-464A-8EC8-D44881097267}"/>
          </ac:spMkLst>
        </pc:spChg>
        <pc:spChg chg="add">
          <ac:chgData name="Loay Fakhir" userId="b38496662fcd9181" providerId="LiveId" clId="{85AB6E90-8BF6-49BE-AFB9-3F069BC23E61}" dt="2022-04-30T09:41:18.457" v="10517" actId="26606"/>
          <ac:spMkLst>
            <pc:docMk/>
            <pc:sldMk cId="4104865239" sldId="299"/>
            <ac:spMk id="16" creationId="{864DE13E-58EB-4475-B79C-0D4FC651239B}"/>
          </ac:spMkLst>
        </pc:spChg>
        <pc:picChg chg="add del mod">
          <ac:chgData name="Loay Fakhir" userId="b38496662fcd9181" providerId="LiveId" clId="{85AB6E90-8BF6-49BE-AFB9-3F069BC23E61}" dt="2022-04-30T09:39:51.167" v="10510" actId="478"/>
          <ac:picMkLst>
            <pc:docMk/>
            <pc:sldMk cId="4104865239" sldId="299"/>
            <ac:picMk id="3" creationId="{E2FD0684-F882-458D-A5D5-1F541A2283E9}"/>
          </ac:picMkLst>
        </pc:picChg>
        <pc:picChg chg="add mod ord">
          <ac:chgData name="Loay Fakhir" userId="b38496662fcd9181" providerId="LiveId" clId="{85AB6E90-8BF6-49BE-AFB9-3F069BC23E61}" dt="2022-04-30T09:41:24.068" v="10520" actId="27614"/>
          <ac:picMkLst>
            <pc:docMk/>
            <pc:sldMk cId="4104865239" sldId="299"/>
            <ac:picMk id="5" creationId="{9473DB31-01F6-46E8-90E7-E95B571A496E}"/>
          </ac:picMkLst>
        </pc:picChg>
        <pc:picChg chg="add mod">
          <ac:chgData name="Loay Fakhir" userId="b38496662fcd9181" providerId="LiveId" clId="{85AB6E90-8BF6-49BE-AFB9-3F069BC23E61}" dt="2022-04-30T09:41:24.418" v="10521" actId="27614"/>
          <ac:picMkLst>
            <pc:docMk/>
            <pc:sldMk cId="4104865239" sldId="299"/>
            <ac:picMk id="7" creationId="{0C14D2A0-68EC-4BC1-B6FE-EAB9A4E05500}"/>
          </ac:picMkLst>
        </pc:picChg>
        <pc:cxnChg chg="add">
          <ac:chgData name="Loay Fakhir" userId="b38496662fcd9181" providerId="LiveId" clId="{85AB6E90-8BF6-49BE-AFB9-3F069BC23E61}" dt="2022-04-30T09:41:18.457" v="10517" actId="26606"/>
          <ac:cxnSpMkLst>
            <pc:docMk/>
            <pc:sldMk cId="4104865239" sldId="299"/>
            <ac:cxnSpMk id="18" creationId="{02E9B2EE-76CA-47F3-9977-3F2FCB7FD252}"/>
          </ac:cxnSpMkLst>
        </pc:cxnChg>
      </pc:sldChg>
      <pc:sldChg chg="addSp modSp new mod">
        <pc:chgData name="Loay Fakhir" userId="b38496662fcd9181" providerId="LiveId" clId="{85AB6E90-8BF6-49BE-AFB9-3F069BC23E61}" dt="2022-04-30T09:44:21.262" v="10576" actId="14100"/>
        <pc:sldMkLst>
          <pc:docMk/>
          <pc:sldMk cId="4031226889" sldId="300"/>
        </pc:sldMkLst>
        <pc:picChg chg="add mod">
          <ac:chgData name="Loay Fakhir" userId="b38496662fcd9181" providerId="LiveId" clId="{85AB6E90-8BF6-49BE-AFB9-3F069BC23E61}" dt="2022-04-30T09:43:48.947" v="10570" actId="1076"/>
          <ac:picMkLst>
            <pc:docMk/>
            <pc:sldMk cId="4031226889" sldId="300"/>
            <ac:picMk id="3" creationId="{ED3B0ED1-F139-423F-9F34-262752D7C9E5}"/>
          </ac:picMkLst>
        </pc:picChg>
        <pc:picChg chg="add mod">
          <ac:chgData name="Loay Fakhir" userId="b38496662fcd9181" providerId="LiveId" clId="{85AB6E90-8BF6-49BE-AFB9-3F069BC23E61}" dt="2022-04-30T09:44:03.784" v="10573" actId="14100"/>
          <ac:picMkLst>
            <pc:docMk/>
            <pc:sldMk cId="4031226889" sldId="300"/>
            <ac:picMk id="5" creationId="{268CF7CC-EC04-4629-9F0E-C781320BC09D}"/>
          </ac:picMkLst>
        </pc:picChg>
        <pc:picChg chg="add mod">
          <ac:chgData name="Loay Fakhir" userId="b38496662fcd9181" providerId="LiveId" clId="{85AB6E90-8BF6-49BE-AFB9-3F069BC23E61}" dt="2022-04-30T09:44:21.262" v="10576" actId="14100"/>
          <ac:picMkLst>
            <pc:docMk/>
            <pc:sldMk cId="4031226889" sldId="300"/>
            <ac:picMk id="7" creationId="{93183AAD-5A6E-477C-8483-FD864D7AEFD2}"/>
          </ac:picMkLst>
        </pc:picChg>
      </pc:sldChg>
      <pc:sldChg chg="addSp modSp new mod setBg">
        <pc:chgData name="Loay Fakhir" userId="b38496662fcd9181" providerId="LiveId" clId="{85AB6E90-8BF6-49BE-AFB9-3F069BC23E61}" dt="2022-05-03T16:23:22.253" v="11112" actId="27636"/>
        <pc:sldMkLst>
          <pc:docMk/>
          <pc:sldMk cId="3922268103" sldId="301"/>
        </pc:sldMkLst>
        <pc:spChg chg="mod">
          <ac:chgData name="Loay Fakhir" userId="b38496662fcd9181" providerId="LiveId" clId="{85AB6E90-8BF6-49BE-AFB9-3F069BC23E61}" dt="2022-05-03T16:23:13.029" v="11106" actId="26606"/>
          <ac:spMkLst>
            <pc:docMk/>
            <pc:sldMk cId="3922268103" sldId="301"/>
            <ac:spMk id="2" creationId="{199502C9-678A-4784-B298-FD381B2CBF08}"/>
          </ac:spMkLst>
        </pc:spChg>
        <pc:spChg chg="mod">
          <ac:chgData name="Loay Fakhir" userId="b38496662fcd9181" providerId="LiveId" clId="{85AB6E90-8BF6-49BE-AFB9-3F069BC23E61}" dt="2022-05-03T16:23:22.253" v="11112" actId="27636"/>
          <ac:spMkLst>
            <pc:docMk/>
            <pc:sldMk cId="3922268103" sldId="301"/>
            <ac:spMk id="3" creationId="{57BA0500-4C32-4FDA-8E55-01F944E41D37}"/>
          </ac:spMkLst>
        </pc:spChg>
        <pc:spChg chg="add">
          <ac:chgData name="Loay Fakhir" userId="b38496662fcd9181" providerId="LiveId" clId="{85AB6E90-8BF6-49BE-AFB9-3F069BC23E61}" dt="2022-05-03T16:23:13.029" v="11106" actId="26606"/>
          <ac:spMkLst>
            <pc:docMk/>
            <pc:sldMk cId="3922268103" sldId="301"/>
            <ac:spMk id="8" creationId="{1B15ED52-F352-441B-82BF-E0EA34836D08}"/>
          </ac:spMkLst>
        </pc:spChg>
        <pc:spChg chg="add">
          <ac:chgData name="Loay Fakhir" userId="b38496662fcd9181" providerId="LiveId" clId="{85AB6E90-8BF6-49BE-AFB9-3F069BC23E61}" dt="2022-05-03T16:23:13.029" v="11106" actId="26606"/>
          <ac:spMkLst>
            <pc:docMk/>
            <pc:sldMk cId="3922268103" sldId="301"/>
            <ac:spMk id="10" creationId="{3B2E3793-BFE6-45A2-9B7B-E18844431C99}"/>
          </ac:spMkLst>
        </pc:spChg>
        <pc:spChg chg="add">
          <ac:chgData name="Loay Fakhir" userId="b38496662fcd9181" providerId="LiveId" clId="{85AB6E90-8BF6-49BE-AFB9-3F069BC23E61}" dt="2022-05-03T16:23:13.029" v="11106" actId="26606"/>
          <ac:spMkLst>
            <pc:docMk/>
            <pc:sldMk cId="3922268103" sldId="301"/>
            <ac:spMk id="12" creationId="{BC4C4868-CB8F-4AF9-9CDB-8108F2C19B67}"/>
          </ac:spMkLst>
        </pc:spChg>
        <pc:spChg chg="add">
          <ac:chgData name="Loay Fakhir" userId="b38496662fcd9181" providerId="LiveId" clId="{85AB6E90-8BF6-49BE-AFB9-3F069BC23E61}" dt="2022-05-03T16:23:13.029" v="11106" actId="26606"/>
          <ac:spMkLst>
            <pc:docMk/>
            <pc:sldMk cId="3922268103" sldId="301"/>
            <ac:spMk id="14" creationId="{375E0459-6403-40CD-989D-56A4407CA12E}"/>
          </ac:spMkLst>
        </pc:spChg>
        <pc:spChg chg="add">
          <ac:chgData name="Loay Fakhir" userId="b38496662fcd9181" providerId="LiveId" clId="{85AB6E90-8BF6-49BE-AFB9-3F069BC23E61}" dt="2022-05-03T16:23:13.029" v="11106" actId="26606"/>
          <ac:spMkLst>
            <pc:docMk/>
            <pc:sldMk cId="3922268103" sldId="301"/>
            <ac:spMk id="16" creationId="{53E5B1A8-3AC9-4BD1-9BBC-78CA94F2D1BA}"/>
          </ac:spMkLst>
        </pc:spChg>
      </pc:sldChg>
      <pc:sldChg chg="addSp modSp new mod setBg">
        <pc:chgData name="Loay Fakhir" userId="b38496662fcd9181" providerId="LiveId" clId="{85AB6E90-8BF6-49BE-AFB9-3F069BC23E61}" dt="2022-05-03T16:24:05.591" v="11128" actId="403"/>
        <pc:sldMkLst>
          <pc:docMk/>
          <pc:sldMk cId="2282398240" sldId="302"/>
        </pc:sldMkLst>
        <pc:spChg chg="mod">
          <ac:chgData name="Loay Fakhir" userId="b38496662fcd9181" providerId="LiveId" clId="{85AB6E90-8BF6-49BE-AFB9-3F069BC23E61}" dt="2022-05-03T16:24:05.591" v="11128" actId="403"/>
          <ac:spMkLst>
            <pc:docMk/>
            <pc:sldMk cId="2282398240" sldId="302"/>
            <ac:spMk id="2" creationId="{9A0C0C1F-1EF3-445F-B612-E36BFC811189}"/>
          </ac:spMkLst>
        </pc:spChg>
        <pc:spChg chg="mod">
          <ac:chgData name="Loay Fakhir" userId="b38496662fcd9181" providerId="LiveId" clId="{85AB6E90-8BF6-49BE-AFB9-3F069BC23E61}" dt="2022-05-03T16:23:54.216" v="11127" actId="26606"/>
          <ac:spMkLst>
            <pc:docMk/>
            <pc:sldMk cId="2282398240" sldId="302"/>
            <ac:spMk id="3" creationId="{4EDF6EB5-6906-41A7-9C51-F0FB6D1D11F4}"/>
          </ac:spMkLst>
        </pc:spChg>
        <pc:spChg chg="add">
          <ac:chgData name="Loay Fakhir" userId="b38496662fcd9181" providerId="LiveId" clId="{85AB6E90-8BF6-49BE-AFB9-3F069BC23E61}" dt="2022-05-03T16:23:54.216" v="11127" actId="26606"/>
          <ac:spMkLst>
            <pc:docMk/>
            <pc:sldMk cId="2282398240" sldId="302"/>
            <ac:spMk id="8" creationId="{0E30439A-8A5B-46EC-8283-9B6B031D40D0}"/>
          </ac:spMkLst>
        </pc:spChg>
        <pc:spChg chg="add">
          <ac:chgData name="Loay Fakhir" userId="b38496662fcd9181" providerId="LiveId" clId="{85AB6E90-8BF6-49BE-AFB9-3F069BC23E61}" dt="2022-05-03T16:23:54.216" v="11127" actId="26606"/>
          <ac:spMkLst>
            <pc:docMk/>
            <pc:sldMk cId="2282398240" sldId="302"/>
            <ac:spMk id="10" creationId="{5CEAD642-85CF-4750-8432-7C80C901F001}"/>
          </ac:spMkLst>
        </pc:spChg>
        <pc:spChg chg="add">
          <ac:chgData name="Loay Fakhir" userId="b38496662fcd9181" providerId="LiveId" clId="{85AB6E90-8BF6-49BE-AFB9-3F069BC23E61}" dt="2022-05-03T16:23:54.216" v="11127" actId="26606"/>
          <ac:spMkLst>
            <pc:docMk/>
            <pc:sldMk cId="2282398240" sldId="302"/>
            <ac:spMk id="12" creationId="{FA33EEAE-15D5-4119-8C1E-89D943F911EF}"/>
          </ac:spMkLst>
        </pc:spChg>
        <pc:spChg chg="add">
          <ac:chgData name="Loay Fakhir" userId="b38496662fcd9181" providerId="LiveId" clId="{85AB6E90-8BF6-49BE-AFB9-3F069BC23E61}" dt="2022-05-03T16:23:54.216" v="11127" actId="26606"/>
          <ac:spMkLst>
            <pc:docMk/>
            <pc:sldMk cId="2282398240" sldId="302"/>
            <ac:spMk id="14" creationId="{730D8B3B-9B80-4025-B934-26DC7D7CD231}"/>
          </ac:spMkLst>
        </pc:spChg>
        <pc:spChg chg="add">
          <ac:chgData name="Loay Fakhir" userId="b38496662fcd9181" providerId="LiveId" clId="{85AB6E90-8BF6-49BE-AFB9-3F069BC23E61}" dt="2022-05-03T16:23:54.216" v="11127" actId="26606"/>
          <ac:spMkLst>
            <pc:docMk/>
            <pc:sldMk cId="2282398240" sldId="302"/>
            <ac:spMk id="16" creationId="{B5A1B09C-1565-46F8-B70F-621C5EB48A09}"/>
          </ac:spMkLst>
        </pc:spChg>
        <pc:spChg chg="add">
          <ac:chgData name="Loay Fakhir" userId="b38496662fcd9181" providerId="LiveId" clId="{85AB6E90-8BF6-49BE-AFB9-3F069BC23E61}" dt="2022-05-03T16:23:54.216" v="11127" actId="26606"/>
          <ac:spMkLst>
            <pc:docMk/>
            <pc:sldMk cId="2282398240" sldId="302"/>
            <ac:spMk id="18" creationId="{8C516CC8-80AC-446C-A56E-9F54B7210402}"/>
          </ac:spMkLst>
        </pc:spChg>
        <pc:spChg chg="add">
          <ac:chgData name="Loay Fakhir" userId="b38496662fcd9181" providerId="LiveId" clId="{85AB6E90-8BF6-49BE-AFB9-3F069BC23E61}" dt="2022-05-03T16:23:54.216" v="11127" actId="26606"/>
          <ac:spMkLst>
            <pc:docMk/>
            <pc:sldMk cId="2282398240" sldId="302"/>
            <ac:spMk id="20" creationId="{53947E58-F088-49F1-A3D1-DEA690192E84}"/>
          </ac:spMkLst>
        </pc:spChg>
      </pc:sldChg>
      <pc:sldChg chg="addSp modSp new mod setBg">
        <pc:chgData name="Loay Fakhir" userId="b38496662fcd9181" providerId="LiveId" clId="{85AB6E90-8BF6-49BE-AFB9-3F069BC23E61}" dt="2022-05-03T16:25:05.725" v="11132" actId="26606"/>
        <pc:sldMkLst>
          <pc:docMk/>
          <pc:sldMk cId="865562873" sldId="303"/>
        </pc:sldMkLst>
        <pc:spChg chg="add">
          <ac:chgData name="Loay Fakhir" userId="b38496662fcd9181" providerId="LiveId" clId="{85AB6E90-8BF6-49BE-AFB9-3F069BC23E61}" dt="2022-05-03T16:25:05.725" v="11132" actId="26606"/>
          <ac:spMkLst>
            <pc:docMk/>
            <pc:sldMk cId="865562873" sldId="303"/>
            <ac:spMk id="8" creationId="{AB8C311F-7253-4AED-9701-7FC0708C41C7}"/>
          </ac:spMkLst>
        </pc:spChg>
        <pc:spChg chg="add">
          <ac:chgData name="Loay Fakhir" userId="b38496662fcd9181" providerId="LiveId" clId="{85AB6E90-8BF6-49BE-AFB9-3F069BC23E61}" dt="2022-05-03T16:25:05.725" v="11132" actId="26606"/>
          <ac:spMkLst>
            <pc:docMk/>
            <pc:sldMk cId="865562873" sldId="303"/>
            <ac:spMk id="10" creationId="{FD073016-B734-483B-8953-5BADEE145112}"/>
          </ac:spMkLst>
        </pc:spChg>
        <pc:spChg chg="add">
          <ac:chgData name="Loay Fakhir" userId="b38496662fcd9181" providerId="LiveId" clId="{85AB6E90-8BF6-49BE-AFB9-3F069BC23E61}" dt="2022-05-03T16:25:05.725" v="11132" actId="26606"/>
          <ac:spMkLst>
            <pc:docMk/>
            <pc:sldMk cId="865562873" sldId="303"/>
            <ac:spMk id="12" creationId="{90A7EAB6-59D3-4325-8DE6-E0CA4009CE53}"/>
          </ac:spMkLst>
        </pc:spChg>
        <pc:spChg chg="add">
          <ac:chgData name="Loay Fakhir" userId="b38496662fcd9181" providerId="LiveId" clId="{85AB6E90-8BF6-49BE-AFB9-3F069BC23E61}" dt="2022-05-03T16:25:05.725" v="11132" actId="26606"/>
          <ac:spMkLst>
            <pc:docMk/>
            <pc:sldMk cId="865562873" sldId="303"/>
            <ac:spMk id="14" creationId="{A8D57A06-A426-446D-B02C-A2DC6B62E45E}"/>
          </ac:spMkLst>
        </pc:spChg>
        <pc:picChg chg="add mod">
          <ac:chgData name="Loay Fakhir" userId="b38496662fcd9181" providerId="LiveId" clId="{85AB6E90-8BF6-49BE-AFB9-3F069BC23E61}" dt="2022-05-03T16:25:05.725" v="11132" actId="26606"/>
          <ac:picMkLst>
            <pc:docMk/>
            <pc:sldMk cId="865562873" sldId="303"/>
            <ac:picMk id="3" creationId="{F44122C5-D6A8-4588-9096-EE3754B0617F}"/>
          </ac:picMkLst>
        </pc:picChg>
      </pc:sldChg>
      <pc:sldChg chg="addSp delSp modSp new mod setBg">
        <pc:chgData name="Loay Fakhir" userId="b38496662fcd9181" providerId="LiveId" clId="{85AB6E90-8BF6-49BE-AFB9-3F069BC23E61}" dt="2022-05-04T09:38:06.716" v="11401" actId="14100"/>
        <pc:sldMkLst>
          <pc:docMk/>
          <pc:sldMk cId="1137410706" sldId="304"/>
        </pc:sldMkLst>
        <pc:spChg chg="mod">
          <ac:chgData name="Loay Fakhir" userId="b38496662fcd9181" providerId="LiveId" clId="{85AB6E90-8BF6-49BE-AFB9-3F069BC23E61}" dt="2022-05-04T09:37:48.393" v="11398" actId="26606"/>
          <ac:spMkLst>
            <pc:docMk/>
            <pc:sldMk cId="1137410706" sldId="304"/>
            <ac:spMk id="2" creationId="{46AEE69E-CC71-4A57-8922-FDC72D36CEC8}"/>
          </ac:spMkLst>
        </pc:spChg>
        <pc:spChg chg="del mod">
          <ac:chgData name="Loay Fakhir" userId="b38496662fcd9181" providerId="LiveId" clId="{85AB6E90-8BF6-49BE-AFB9-3F069BC23E61}" dt="2022-05-04T09:37:48.393" v="11398" actId="26606"/>
          <ac:spMkLst>
            <pc:docMk/>
            <pc:sldMk cId="1137410706" sldId="304"/>
            <ac:spMk id="3" creationId="{D4E5289E-876D-498E-80DB-207151BC605E}"/>
          </ac:spMkLst>
        </pc:spChg>
        <pc:spChg chg="add">
          <ac:chgData name="Loay Fakhir" userId="b38496662fcd9181" providerId="LiveId" clId="{85AB6E90-8BF6-49BE-AFB9-3F069BC23E61}" dt="2022-05-04T09:37:48.393" v="11398" actId="26606"/>
          <ac:spMkLst>
            <pc:docMk/>
            <pc:sldMk cId="1137410706" sldId="304"/>
            <ac:spMk id="9" creationId="{BACC6370-2D7E-4714-9D71-7542949D7D5D}"/>
          </ac:spMkLst>
        </pc:spChg>
        <pc:spChg chg="add">
          <ac:chgData name="Loay Fakhir" userId="b38496662fcd9181" providerId="LiveId" clId="{85AB6E90-8BF6-49BE-AFB9-3F069BC23E61}" dt="2022-05-04T09:37:48.393" v="11398" actId="26606"/>
          <ac:spMkLst>
            <pc:docMk/>
            <pc:sldMk cId="1137410706" sldId="304"/>
            <ac:spMk id="11" creationId="{256B2C21-A230-48C0-8DF1-C46611373C44}"/>
          </ac:spMkLst>
        </pc:spChg>
        <pc:spChg chg="add">
          <ac:chgData name="Loay Fakhir" userId="b38496662fcd9181" providerId="LiveId" clId="{85AB6E90-8BF6-49BE-AFB9-3F069BC23E61}" dt="2022-05-04T09:37:48.393" v="11398" actId="26606"/>
          <ac:spMkLst>
            <pc:docMk/>
            <pc:sldMk cId="1137410706" sldId="304"/>
            <ac:spMk id="13" creationId="{3847E18C-932D-4C95-AABA-FEC7C9499AD7}"/>
          </ac:spMkLst>
        </pc:spChg>
        <pc:spChg chg="add">
          <ac:chgData name="Loay Fakhir" userId="b38496662fcd9181" providerId="LiveId" clId="{85AB6E90-8BF6-49BE-AFB9-3F069BC23E61}" dt="2022-05-04T09:37:48.393" v="11398" actId="26606"/>
          <ac:spMkLst>
            <pc:docMk/>
            <pc:sldMk cId="1137410706" sldId="304"/>
            <ac:spMk id="15" creationId="{3150CB11-0C61-439E-910F-5787759E72A0}"/>
          </ac:spMkLst>
        </pc:spChg>
        <pc:spChg chg="add">
          <ac:chgData name="Loay Fakhir" userId="b38496662fcd9181" providerId="LiveId" clId="{85AB6E90-8BF6-49BE-AFB9-3F069BC23E61}" dt="2022-05-04T09:37:48.393" v="11398" actId="26606"/>
          <ac:spMkLst>
            <pc:docMk/>
            <pc:sldMk cId="1137410706" sldId="304"/>
            <ac:spMk id="17" creationId="{43F8A58B-5155-44CE-A5FF-7647B47D0A7A}"/>
          </ac:spMkLst>
        </pc:spChg>
        <pc:spChg chg="add">
          <ac:chgData name="Loay Fakhir" userId="b38496662fcd9181" providerId="LiveId" clId="{85AB6E90-8BF6-49BE-AFB9-3F069BC23E61}" dt="2022-05-04T09:37:48.393" v="11398" actId="26606"/>
          <ac:spMkLst>
            <pc:docMk/>
            <pc:sldMk cId="1137410706" sldId="304"/>
            <ac:spMk id="19" creationId="{443F2ACA-E6D6-4028-82DD-F03C262D5DE6}"/>
          </ac:spMkLst>
        </pc:spChg>
        <pc:graphicFrameChg chg="add mod">
          <ac:chgData name="Loay Fakhir" userId="b38496662fcd9181" providerId="LiveId" clId="{85AB6E90-8BF6-49BE-AFB9-3F069BC23E61}" dt="2022-05-04T09:38:06.716" v="11401" actId="14100"/>
          <ac:graphicFrameMkLst>
            <pc:docMk/>
            <pc:sldMk cId="1137410706" sldId="304"/>
            <ac:graphicFrameMk id="5" creationId="{06066F13-7466-348D-D68F-F89338931377}"/>
          </ac:graphicFrameMkLst>
        </pc:graphicFrameChg>
      </pc:sldChg>
      <pc:sldChg chg="addSp modSp new mod">
        <pc:chgData name="Loay Fakhir" userId="b38496662fcd9181" providerId="LiveId" clId="{85AB6E90-8BF6-49BE-AFB9-3F069BC23E61}" dt="2022-05-04T09:39:57.430" v="11409" actId="14100"/>
        <pc:sldMkLst>
          <pc:docMk/>
          <pc:sldMk cId="2760702559" sldId="305"/>
        </pc:sldMkLst>
        <pc:picChg chg="add mod">
          <ac:chgData name="Loay Fakhir" userId="b38496662fcd9181" providerId="LiveId" clId="{85AB6E90-8BF6-49BE-AFB9-3F069BC23E61}" dt="2022-05-04T09:39:43.782" v="11406" actId="1076"/>
          <ac:picMkLst>
            <pc:docMk/>
            <pc:sldMk cId="2760702559" sldId="305"/>
            <ac:picMk id="3" creationId="{4246ED2D-66AA-4E77-9FDE-094F8BC97BE7}"/>
          </ac:picMkLst>
        </pc:picChg>
        <pc:picChg chg="add mod">
          <ac:chgData name="Loay Fakhir" userId="b38496662fcd9181" providerId="LiveId" clId="{85AB6E90-8BF6-49BE-AFB9-3F069BC23E61}" dt="2022-05-04T09:39:57.430" v="11409" actId="14100"/>
          <ac:picMkLst>
            <pc:docMk/>
            <pc:sldMk cId="2760702559" sldId="305"/>
            <ac:picMk id="5" creationId="{232E5DAA-D9EE-4C42-BE62-59B63568B2A9}"/>
          </ac:picMkLst>
        </pc:picChg>
      </pc:sldChg>
      <pc:sldChg chg="addSp delSp modSp new mod setBg">
        <pc:chgData name="Loay Fakhir" userId="b38496662fcd9181" providerId="LiveId" clId="{85AB6E90-8BF6-49BE-AFB9-3F069BC23E61}" dt="2022-05-04T09:48:05.090" v="11588" actId="26606"/>
        <pc:sldMkLst>
          <pc:docMk/>
          <pc:sldMk cId="732189408" sldId="306"/>
        </pc:sldMkLst>
        <pc:spChg chg="mod">
          <ac:chgData name="Loay Fakhir" userId="b38496662fcd9181" providerId="LiveId" clId="{85AB6E90-8BF6-49BE-AFB9-3F069BC23E61}" dt="2022-05-04T09:48:05.090" v="11588" actId="26606"/>
          <ac:spMkLst>
            <pc:docMk/>
            <pc:sldMk cId="732189408" sldId="306"/>
            <ac:spMk id="2" creationId="{F0E47B56-95C8-4B22-A47B-BFF402FFB7EF}"/>
          </ac:spMkLst>
        </pc:spChg>
        <pc:spChg chg="del mod">
          <ac:chgData name="Loay Fakhir" userId="b38496662fcd9181" providerId="LiveId" clId="{85AB6E90-8BF6-49BE-AFB9-3F069BC23E61}" dt="2022-05-04T09:48:05.090" v="11588" actId="26606"/>
          <ac:spMkLst>
            <pc:docMk/>
            <pc:sldMk cId="732189408" sldId="306"/>
            <ac:spMk id="3" creationId="{0FA8EA0B-4FC1-446E-8FE3-C55D8C0FBDF1}"/>
          </ac:spMkLst>
        </pc:spChg>
        <pc:spChg chg="add">
          <ac:chgData name="Loay Fakhir" userId="b38496662fcd9181" providerId="LiveId" clId="{85AB6E90-8BF6-49BE-AFB9-3F069BC23E61}" dt="2022-05-04T09:48:05.090" v="11588" actId="26606"/>
          <ac:spMkLst>
            <pc:docMk/>
            <pc:sldMk cId="732189408" sldId="306"/>
            <ac:spMk id="9" creationId="{BACC6370-2D7E-4714-9D71-7542949D7D5D}"/>
          </ac:spMkLst>
        </pc:spChg>
        <pc:spChg chg="add">
          <ac:chgData name="Loay Fakhir" userId="b38496662fcd9181" providerId="LiveId" clId="{85AB6E90-8BF6-49BE-AFB9-3F069BC23E61}" dt="2022-05-04T09:48:05.090" v="11588" actId="26606"/>
          <ac:spMkLst>
            <pc:docMk/>
            <pc:sldMk cId="732189408" sldId="306"/>
            <ac:spMk id="11" creationId="{256B2C21-A230-48C0-8DF1-C46611373C44}"/>
          </ac:spMkLst>
        </pc:spChg>
        <pc:spChg chg="add">
          <ac:chgData name="Loay Fakhir" userId="b38496662fcd9181" providerId="LiveId" clId="{85AB6E90-8BF6-49BE-AFB9-3F069BC23E61}" dt="2022-05-04T09:48:05.090" v="11588" actId="26606"/>
          <ac:spMkLst>
            <pc:docMk/>
            <pc:sldMk cId="732189408" sldId="306"/>
            <ac:spMk id="13" creationId="{3847E18C-932D-4C95-AABA-FEC7C9499AD7}"/>
          </ac:spMkLst>
        </pc:spChg>
        <pc:spChg chg="add">
          <ac:chgData name="Loay Fakhir" userId="b38496662fcd9181" providerId="LiveId" clId="{85AB6E90-8BF6-49BE-AFB9-3F069BC23E61}" dt="2022-05-04T09:48:05.090" v="11588" actId="26606"/>
          <ac:spMkLst>
            <pc:docMk/>
            <pc:sldMk cId="732189408" sldId="306"/>
            <ac:spMk id="15" creationId="{3150CB11-0C61-439E-910F-5787759E72A0}"/>
          </ac:spMkLst>
        </pc:spChg>
        <pc:spChg chg="add">
          <ac:chgData name="Loay Fakhir" userId="b38496662fcd9181" providerId="LiveId" clId="{85AB6E90-8BF6-49BE-AFB9-3F069BC23E61}" dt="2022-05-04T09:48:05.090" v="11588" actId="26606"/>
          <ac:spMkLst>
            <pc:docMk/>
            <pc:sldMk cId="732189408" sldId="306"/>
            <ac:spMk id="17" creationId="{43F8A58B-5155-44CE-A5FF-7647B47D0A7A}"/>
          </ac:spMkLst>
        </pc:spChg>
        <pc:spChg chg="add">
          <ac:chgData name="Loay Fakhir" userId="b38496662fcd9181" providerId="LiveId" clId="{85AB6E90-8BF6-49BE-AFB9-3F069BC23E61}" dt="2022-05-04T09:48:05.090" v="11588" actId="26606"/>
          <ac:spMkLst>
            <pc:docMk/>
            <pc:sldMk cId="732189408" sldId="306"/>
            <ac:spMk id="19" creationId="{443F2ACA-E6D6-4028-82DD-F03C262D5DE6}"/>
          </ac:spMkLst>
        </pc:spChg>
        <pc:graphicFrameChg chg="add">
          <ac:chgData name="Loay Fakhir" userId="b38496662fcd9181" providerId="LiveId" clId="{85AB6E90-8BF6-49BE-AFB9-3F069BC23E61}" dt="2022-05-04T09:48:05.090" v="11588" actId="26606"/>
          <ac:graphicFrameMkLst>
            <pc:docMk/>
            <pc:sldMk cId="732189408" sldId="306"/>
            <ac:graphicFrameMk id="5" creationId="{06A470F4-7CF6-B53A-EA9E-19C93EBF1357}"/>
          </ac:graphicFrameMkLst>
        </pc:graphicFrameChg>
      </pc:sldChg>
      <pc:sldChg chg="addSp delSp modSp new mod setBg">
        <pc:chgData name="Loay Fakhir" userId="b38496662fcd9181" providerId="LiveId" clId="{85AB6E90-8BF6-49BE-AFB9-3F069BC23E61}" dt="2022-05-05T09:52:47.442" v="11800" actId="27636"/>
        <pc:sldMkLst>
          <pc:docMk/>
          <pc:sldMk cId="1539510004" sldId="307"/>
        </pc:sldMkLst>
        <pc:spChg chg="mod">
          <ac:chgData name="Loay Fakhir" userId="b38496662fcd9181" providerId="LiveId" clId="{85AB6E90-8BF6-49BE-AFB9-3F069BC23E61}" dt="2022-05-05T09:50:04.112" v="11797" actId="26606"/>
          <ac:spMkLst>
            <pc:docMk/>
            <pc:sldMk cId="1539510004" sldId="307"/>
            <ac:spMk id="2" creationId="{210913A9-91C8-A20F-F9F8-45C8E6457FF0}"/>
          </ac:spMkLst>
        </pc:spChg>
        <pc:spChg chg="mod">
          <ac:chgData name="Loay Fakhir" userId="b38496662fcd9181" providerId="LiveId" clId="{85AB6E90-8BF6-49BE-AFB9-3F069BC23E61}" dt="2022-05-05T09:52:47.442" v="11800" actId="27636"/>
          <ac:spMkLst>
            <pc:docMk/>
            <pc:sldMk cId="1539510004" sldId="307"/>
            <ac:spMk id="3" creationId="{122A8114-CE00-62C7-A397-10E15DDAE1DE}"/>
          </ac:spMkLst>
        </pc:spChg>
        <pc:spChg chg="add del">
          <ac:chgData name="Loay Fakhir" userId="b38496662fcd9181" providerId="LiveId" clId="{85AB6E90-8BF6-49BE-AFB9-3F069BC23E61}" dt="2022-05-05T09:50:04.106" v="11796" actId="26606"/>
          <ac:spMkLst>
            <pc:docMk/>
            <pc:sldMk cId="1539510004" sldId="307"/>
            <ac:spMk id="10" creationId="{5E39A796-BE83-48B1-B33F-35C4A32AAB57}"/>
          </ac:spMkLst>
        </pc:spChg>
        <pc:spChg chg="add del">
          <ac:chgData name="Loay Fakhir" userId="b38496662fcd9181" providerId="LiveId" clId="{85AB6E90-8BF6-49BE-AFB9-3F069BC23E61}" dt="2022-05-05T09:50:04.106" v="11796" actId="26606"/>
          <ac:spMkLst>
            <pc:docMk/>
            <pc:sldMk cId="1539510004" sldId="307"/>
            <ac:spMk id="12" creationId="{72F84B47-E267-4194-8194-831DB7B5547F}"/>
          </ac:spMkLst>
        </pc:spChg>
        <pc:spChg chg="add">
          <ac:chgData name="Loay Fakhir" userId="b38496662fcd9181" providerId="LiveId" clId="{85AB6E90-8BF6-49BE-AFB9-3F069BC23E61}" dt="2022-05-05T09:50:04.112" v="11797" actId="26606"/>
          <ac:spMkLst>
            <pc:docMk/>
            <pc:sldMk cId="1539510004" sldId="307"/>
            <ac:spMk id="18" creationId="{DD38EE57-B708-47C9-A4A4-E25F09FAB029}"/>
          </ac:spMkLst>
        </pc:spChg>
        <pc:grpChg chg="add">
          <ac:chgData name="Loay Fakhir" userId="b38496662fcd9181" providerId="LiveId" clId="{85AB6E90-8BF6-49BE-AFB9-3F069BC23E61}" dt="2022-05-05T09:50:04.112" v="11797" actId="26606"/>
          <ac:grpSpMkLst>
            <pc:docMk/>
            <pc:sldMk cId="1539510004" sldId="307"/>
            <ac:grpSpMk id="19" creationId="{57A28182-58A5-4DBB-8F64-BD944BCA8154}"/>
          </ac:grpSpMkLst>
        </pc:grpChg>
        <pc:picChg chg="add mod">
          <ac:chgData name="Loay Fakhir" userId="b38496662fcd9181" providerId="LiveId" clId="{85AB6E90-8BF6-49BE-AFB9-3F069BC23E61}" dt="2022-05-05T09:50:04.112" v="11797" actId="26606"/>
          <ac:picMkLst>
            <pc:docMk/>
            <pc:sldMk cId="1539510004" sldId="307"/>
            <ac:picMk id="5" creationId="{70188508-20D5-2116-CC25-425F5FD2DAB8}"/>
          </ac:picMkLst>
        </pc:picChg>
      </pc:sldChg>
      <pc:sldChg chg="addSp delSp modSp new mod setBg">
        <pc:chgData name="Loay Fakhir" userId="b38496662fcd9181" providerId="LiveId" clId="{85AB6E90-8BF6-49BE-AFB9-3F069BC23E61}" dt="2022-05-05T09:55:09.133" v="11871" actId="20577"/>
        <pc:sldMkLst>
          <pc:docMk/>
          <pc:sldMk cId="844490641" sldId="308"/>
        </pc:sldMkLst>
        <pc:spChg chg="mod ord">
          <ac:chgData name="Loay Fakhir" userId="b38496662fcd9181" providerId="LiveId" clId="{85AB6E90-8BF6-49BE-AFB9-3F069BC23E61}" dt="2022-05-05T09:53:57.363" v="11867" actId="26606"/>
          <ac:spMkLst>
            <pc:docMk/>
            <pc:sldMk cId="844490641" sldId="308"/>
            <ac:spMk id="2" creationId="{087C411A-808A-E5B9-6F14-649306395BB5}"/>
          </ac:spMkLst>
        </pc:spChg>
        <pc:spChg chg="mod">
          <ac:chgData name="Loay Fakhir" userId="b38496662fcd9181" providerId="LiveId" clId="{85AB6E90-8BF6-49BE-AFB9-3F069BC23E61}" dt="2022-05-05T09:55:09.133" v="11871" actId="20577"/>
          <ac:spMkLst>
            <pc:docMk/>
            <pc:sldMk cId="844490641" sldId="308"/>
            <ac:spMk id="3" creationId="{8CFA8EB1-6B36-854E-83B0-ED9FBC266F7C}"/>
          </ac:spMkLst>
        </pc:spChg>
        <pc:spChg chg="add del">
          <ac:chgData name="Loay Fakhir" userId="b38496662fcd9181" providerId="LiveId" clId="{85AB6E90-8BF6-49BE-AFB9-3F069BC23E61}" dt="2022-05-05T09:53:57.363" v="11867" actId="26606"/>
          <ac:spMkLst>
            <pc:docMk/>
            <pc:sldMk cId="844490641" sldId="308"/>
            <ac:spMk id="8" creationId="{B26EE4FD-480F-42A5-9FEB-DA630457CFB7}"/>
          </ac:spMkLst>
        </pc:spChg>
        <pc:spChg chg="add del">
          <ac:chgData name="Loay Fakhir" userId="b38496662fcd9181" providerId="LiveId" clId="{85AB6E90-8BF6-49BE-AFB9-3F069BC23E61}" dt="2022-05-05T09:53:57.363" v="11867" actId="26606"/>
          <ac:spMkLst>
            <pc:docMk/>
            <pc:sldMk cId="844490641" sldId="308"/>
            <ac:spMk id="10" creationId="{A187062F-BE14-42FC-B06A-607DB23849C3}"/>
          </ac:spMkLst>
        </pc:spChg>
        <pc:spChg chg="add del">
          <ac:chgData name="Loay Fakhir" userId="b38496662fcd9181" providerId="LiveId" clId="{85AB6E90-8BF6-49BE-AFB9-3F069BC23E61}" dt="2022-05-05T09:53:57.363" v="11867" actId="26606"/>
          <ac:spMkLst>
            <pc:docMk/>
            <pc:sldMk cId="844490641" sldId="308"/>
            <ac:spMk id="12" creationId="{731FE21B-2A45-4BF5-8B03-E12341988774}"/>
          </ac:spMkLst>
        </pc:spChg>
        <pc:spChg chg="add del">
          <ac:chgData name="Loay Fakhir" userId="b38496662fcd9181" providerId="LiveId" clId="{85AB6E90-8BF6-49BE-AFB9-3F069BC23E61}" dt="2022-05-05T09:53:57.363" v="11867" actId="26606"/>
          <ac:spMkLst>
            <pc:docMk/>
            <pc:sldMk cId="844490641" sldId="308"/>
            <ac:spMk id="14" creationId="{2DC5A94D-79ED-48F5-9DC5-96CBB507CEC8}"/>
          </ac:spMkLst>
        </pc:spChg>
        <pc:spChg chg="add del">
          <ac:chgData name="Loay Fakhir" userId="b38496662fcd9181" providerId="LiveId" clId="{85AB6E90-8BF6-49BE-AFB9-3F069BC23E61}" dt="2022-05-05T09:53:57.363" v="11867" actId="26606"/>
          <ac:spMkLst>
            <pc:docMk/>
            <pc:sldMk cId="844490641" sldId="308"/>
            <ac:spMk id="16" creationId="{93A3D4BE-AF25-4F9A-9C29-1145CCE24A28}"/>
          </ac:spMkLst>
        </pc:spChg>
        <pc:spChg chg="add">
          <ac:chgData name="Loay Fakhir" userId="b38496662fcd9181" providerId="LiveId" clId="{85AB6E90-8BF6-49BE-AFB9-3F069BC23E61}" dt="2022-05-05T09:53:57.363" v="11867" actId="26606"/>
          <ac:spMkLst>
            <pc:docMk/>
            <pc:sldMk cId="844490641" sldId="308"/>
            <ac:spMk id="21" creationId="{84285630-E11A-4CC4-800A-68532E743884}"/>
          </ac:spMkLst>
        </pc:spChg>
        <pc:spChg chg="add">
          <ac:chgData name="Loay Fakhir" userId="b38496662fcd9181" providerId="LiveId" clId="{85AB6E90-8BF6-49BE-AFB9-3F069BC23E61}" dt="2022-05-05T09:53:57.363" v="11867" actId="26606"/>
          <ac:spMkLst>
            <pc:docMk/>
            <pc:sldMk cId="844490641" sldId="308"/>
            <ac:spMk id="23" creationId="{069B0493-EC1B-42FD-A38E-D4620EA2CF5F}"/>
          </ac:spMkLst>
        </pc:spChg>
        <pc:spChg chg="add">
          <ac:chgData name="Loay Fakhir" userId="b38496662fcd9181" providerId="LiveId" clId="{85AB6E90-8BF6-49BE-AFB9-3F069BC23E61}" dt="2022-05-05T09:53:57.363" v="11867" actId="26606"/>
          <ac:spMkLst>
            <pc:docMk/>
            <pc:sldMk cId="844490641" sldId="308"/>
            <ac:spMk id="25" creationId="{D263E12D-D6FE-41E6-98B7-EBA88FED2E74}"/>
          </ac:spMkLst>
        </pc:spChg>
        <pc:spChg chg="add">
          <ac:chgData name="Loay Fakhir" userId="b38496662fcd9181" providerId="LiveId" clId="{85AB6E90-8BF6-49BE-AFB9-3F069BC23E61}" dt="2022-05-05T09:53:57.363" v="11867" actId="26606"/>
          <ac:spMkLst>
            <pc:docMk/>
            <pc:sldMk cId="844490641" sldId="308"/>
            <ac:spMk id="27" creationId="{80FAEE97-8C0C-4ED5-BC7D-C6870947B895}"/>
          </ac:spMkLst>
        </pc:spChg>
        <pc:spChg chg="add">
          <ac:chgData name="Loay Fakhir" userId="b38496662fcd9181" providerId="LiveId" clId="{85AB6E90-8BF6-49BE-AFB9-3F069BC23E61}" dt="2022-05-05T09:53:57.363" v="11867" actId="26606"/>
          <ac:spMkLst>
            <pc:docMk/>
            <pc:sldMk cId="844490641" sldId="308"/>
            <ac:spMk id="29" creationId="{5BFAC9A7-CED6-40CD-BC73-6B06ECAC298E}"/>
          </ac:spMkLst>
        </pc:spChg>
        <pc:spChg chg="add">
          <ac:chgData name="Loay Fakhir" userId="b38496662fcd9181" providerId="LiveId" clId="{85AB6E90-8BF6-49BE-AFB9-3F069BC23E61}" dt="2022-05-05T09:53:57.363" v="11867" actId="26606"/>
          <ac:spMkLst>
            <pc:docMk/>
            <pc:sldMk cId="844490641" sldId="308"/>
            <ac:spMk id="31" creationId="{880D38C5-CFB9-4498-AD9C-38B2BBF65BFA}"/>
          </ac:spMkLst>
        </pc:spChg>
      </pc:sldChg>
      <pc:sldChg chg="addSp modSp new mod setBg">
        <pc:chgData name="Loay Fakhir" userId="b38496662fcd9181" providerId="LiveId" clId="{85AB6E90-8BF6-49BE-AFB9-3F069BC23E61}" dt="2022-05-05T10:07:09.073" v="12419" actId="27636"/>
        <pc:sldMkLst>
          <pc:docMk/>
          <pc:sldMk cId="4185201634" sldId="309"/>
        </pc:sldMkLst>
        <pc:spChg chg="mod">
          <ac:chgData name="Loay Fakhir" userId="b38496662fcd9181" providerId="LiveId" clId="{85AB6E90-8BF6-49BE-AFB9-3F069BC23E61}" dt="2022-05-05T10:06:55.175" v="12414" actId="26606"/>
          <ac:spMkLst>
            <pc:docMk/>
            <pc:sldMk cId="4185201634" sldId="309"/>
            <ac:spMk id="2" creationId="{BDE41E28-744A-1FF4-DE62-AE7E76FD8EB7}"/>
          </ac:spMkLst>
        </pc:spChg>
        <pc:spChg chg="mod">
          <ac:chgData name="Loay Fakhir" userId="b38496662fcd9181" providerId="LiveId" clId="{85AB6E90-8BF6-49BE-AFB9-3F069BC23E61}" dt="2022-05-05T10:07:09.073" v="12419" actId="27636"/>
          <ac:spMkLst>
            <pc:docMk/>
            <pc:sldMk cId="4185201634" sldId="309"/>
            <ac:spMk id="3" creationId="{FA1EDF8A-5FF6-2EEA-568E-50BFC531252A}"/>
          </ac:spMkLst>
        </pc:spChg>
        <pc:picChg chg="add">
          <ac:chgData name="Loay Fakhir" userId="b38496662fcd9181" providerId="LiveId" clId="{85AB6E90-8BF6-49BE-AFB9-3F069BC23E61}" dt="2022-05-05T10:06:55.175" v="12414" actId="26606"/>
          <ac:picMkLst>
            <pc:docMk/>
            <pc:sldMk cId="4185201634" sldId="309"/>
            <ac:picMk id="5" creationId="{596E8B52-42AB-FF3C-CB97-E21A575A6417}"/>
          </ac:picMkLst>
        </pc:picChg>
        <pc:cxnChg chg="add">
          <ac:chgData name="Loay Fakhir" userId="b38496662fcd9181" providerId="LiveId" clId="{85AB6E90-8BF6-49BE-AFB9-3F069BC23E61}" dt="2022-05-05T10:06:55.175" v="12414" actId="26606"/>
          <ac:cxnSpMkLst>
            <pc:docMk/>
            <pc:sldMk cId="4185201634" sldId="309"/>
            <ac:cxnSpMk id="9" creationId="{A7F400EE-A8A5-48AF-B4D6-291B52C6F0B0}"/>
          </ac:cxnSpMkLst>
        </pc:cxnChg>
      </pc:sldChg>
      <pc:sldChg chg="addSp modSp new mod setBg">
        <pc:chgData name="Loay Fakhir" userId="b38496662fcd9181" providerId="LiveId" clId="{85AB6E90-8BF6-49BE-AFB9-3F069BC23E61}" dt="2022-05-05T10:09:36.774" v="12425" actId="27614"/>
        <pc:sldMkLst>
          <pc:docMk/>
          <pc:sldMk cId="2757191289" sldId="310"/>
        </pc:sldMkLst>
        <pc:spChg chg="add">
          <ac:chgData name="Loay Fakhir" userId="b38496662fcd9181" providerId="LiveId" clId="{85AB6E90-8BF6-49BE-AFB9-3F069BC23E61}" dt="2022-05-05T10:09:06.473" v="12424" actId="26606"/>
          <ac:spMkLst>
            <pc:docMk/>
            <pc:sldMk cId="2757191289" sldId="310"/>
            <ac:spMk id="8" creationId="{32BC26D8-82FB-445E-AA49-62A77D7C1EE0}"/>
          </ac:spMkLst>
        </pc:spChg>
        <pc:spChg chg="add">
          <ac:chgData name="Loay Fakhir" userId="b38496662fcd9181" providerId="LiveId" clId="{85AB6E90-8BF6-49BE-AFB9-3F069BC23E61}" dt="2022-05-05T10:09:06.473" v="12424" actId="26606"/>
          <ac:spMkLst>
            <pc:docMk/>
            <pc:sldMk cId="2757191289" sldId="310"/>
            <ac:spMk id="10" creationId="{CB44330D-EA18-4254-AA95-EB49948539B8}"/>
          </ac:spMkLst>
        </pc:spChg>
        <pc:picChg chg="add mod">
          <ac:chgData name="Loay Fakhir" userId="b38496662fcd9181" providerId="LiveId" clId="{85AB6E90-8BF6-49BE-AFB9-3F069BC23E61}" dt="2022-05-05T10:09:36.774" v="12425" actId="27614"/>
          <ac:picMkLst>
            <pc:docMk/>
            <pc:sldMk cId="2757191289" sldId="310"/>
            <ac:picMk id="3" creationId="{72C66798-F2CF-DE0C-00D0-84077FE37D92}"/>
          </ac:picMkLst>
        </pc:picChg>
      </pc:sldChg>
      <pc:sldChg chg="addSp delSp modSp new mod">
        <pc:chgData name="Loay Fakhir" userId="b38496662fcd9181" providerId="LiveId" clId="{85AB6E90-8BF6-49BE-AFB9-3F069BC23E61}" dt="2022-05-06T22:17:09.899" v="13225" actId="20577"/>
        <pc:sldMkLst>
          <pc:docMk/>
          <pc:sldMk cId="800588575" sldId="311"/>
        </pc:sldMkLst>
        <pc:spChg chg="mod">
          <ac:chgData name="Loay Fakhir" userId="b38496662fcd9181" providerId="LiveId" clId="{85AB6E90-8BF6-49BE-AFB9-3F069BC23E61}" dt="2022-05-06T22:10:30.183" v="12676" actId="1076"/>
          <ac:spMkLst>
            <pc:docMk/>
            <pc:sldMk cId="800588575" sldId="311"/>
            <ac:spMk id="2" creationId="{AB74170B-180B-29FD-4688-7F59E9A6B0B3}"/>
          </ac:spMkLst>
        </pc:spChg>
        <pc:spChg chg="mod">
          <ac:chgData name="Loay Fakhir" userId="b38496662fcd9181" providerId="LiveId" clId="{85AB6E90-8BF6-49BE-AFB9-3F069BC23E61}" dt="2022-05-06T22:17:09.899" v="13225" actId="20577"/>
          <ac:spMkLst>
            <pc:docMk/>
            <pc:sldMk cId="800588575" sldId="311"/>
            <ac:spMk id="3" creationId="{59E17681-23D3-5053-2D34-B7A0B8C51123}"/>
          </ac:spMkLst>
        </pc:spChg>
        <pc:spChg chg="add mod">
          <ac:chgData name="Loay Fakhir" userId="b38496662fcd9181" providerId="LiveId" clId="{85AB6E90-8BF6-49BE-AFB9-3F069BC23E61}" dt="2022-05-06T22:11:32.416" v="12684" actId="2085"/>
          <ac:spMkLst>
            <pc:docMk/>
            <pc:sldMk cId="800588575" sldId="311"/>
            <ac:spMk id="9" creationId="{73A0B685-6F54-FBCA-E4D2-8F30B42CCB10}"/>
          </ac:spMkLst>
        </pc:spChg>
        <pc:inkChg chg="add del">
          <ac:chgData name="Loay Fakhir" userId="b38496662fcd9181" providerId="LiveId" clId="{85AB6E90-8BF6-49BE-AFB9-3F069BC23E61}" dt="2022-05-06T22:07:51.537" v="12620" actId="9405"/>
          <ac:inkMkLst>
            <pc:docMk/>
            <pc:sldMk cId="800588575" sldId="311"/>
            <ac:inkMk id="4" creationId="{43C7F352-B50B-8647-D871-64F51830B731}"/>
          </ac:inkMkLst>
        </pc:inkChg>
        <pc:inkChg chg="add mod">
          <ac:chgData name="Loay Fakhir" userId="b38496662fcd9181" providerId="LiveId" clId="{85AB6E90-8BF6-49BE-AFB9-3F069BC23E61}" dt="2022-05-06T22:10:56.089" v="12680" actId="692"/>
          <ac:inkMkLst>
            <pc:docMk/>
            <pc:sldMk cId="800588575" sldId="311"/>
            <ac:inkMk id="5" creationId="{57D5F242-C3FF-5044-AF98-0F2C0E2C0697}"/>
          </ac:inkMkLst>
        </pc:inkChg>
        <pc:cxnChg chg="add mod">
          <ac:chgData name="Loay Fakhir" userId="b38496662fcd9181" providerId="LiveId" clId="{85AB6E90-8BF6-49BE-AFB9-3F069BC23E61}" dt="2022-05-06T22:12:23.064" v="12710" actId="14100"/>
          <ac:cxnSpMkLst>
            <pc:docMk/>
            <pc:sldMk cId="800588575" sldId="311"/>
            <ac:cxnSpMk id="7" creationId="{1563F448-CB13-0264-054B-5AA51884C8A0}"/>
          </ac:cxnSpMkLst>
        </pc:cxnChg>
        <pc:cxnChg chg="add mod">
          <ac:chgData name="Loay Fakhir" userId="b38496662fcd9181" providerId="LiveId" clId="{85AB6E90-8BF6-49BE-AFB9-3F069BC23E61}" dt="2022-05-06T22:10:33.932" v="12678" actId="1037"/>
          <ac:cxnSpMkLst>
            <pc:docMk/>
            <pc:sldMk cId="800588575" sldId="311"/>
            <ac:cxnSpMk id="8" creationId="{AE363703-3B7E-C344-5843-21B071F11916}"/>
          </ac:cxnSpMkLst>
        </pc:cxnChg>
        <pc:cxnChg chg="add mod">
          <ac:chgData name="Loay Fakhir" userId="b38496662fcd9181" providerId="LiveId" clId="{85AB6E90-8BF6-49BE-AFB9-3F069BC23E61}" dt="2022-05-06T22:12:33.641" v="12727" actId="692"/>
          <ac:cxnSpMkLst>
            <pc:docMk/>
            <pc:sldMk cId="800588575" sldId="311"/>
            <ac:cxnSpMk id="11" creationId="{9678E741-4B2E-A9D5-3D3F-DAEDEE1C7BC4}"/>
          </ac:cxnSpMkLst>
        </pc:cxnChg>
      </pc:sldChg>
      <pc:sldChg chg="addSp modSp new mod setBg setClrOvrMap">
        <pc:chgData name="Loay Fakhir" userId="b38496662fcd9181" providerId="LiveId" clId="{85AB6E90-8BF6-49BE-AFB9-3F069BC23E61}" dt="2022-05-06T22:19:24.937" v="13231" actId="27614"/>
        <pc:sldMkLst>
          <pc:docMk/>
          <pc:sldMk cId="544004089" sldId="312"/>
        </pc:sldMkLst>
        <pc:spChg chg="add">
          <ac:chgData name="Loay Fakhir" userId="b38496662fcd9181" providerId="LiveId" clId="{85AB6E90-8BF6-49BE-AFB9-3F069BC23E61}" dt="2022-05-06T22:19:12.736" v="13230" actId="26606"/>
          <ac:spMkLst>
            <pc:docMk/>
            <pc:sldMk cId="544004089" sldId="312"/>
            <ac:spMk id="7" creationId="{32BC26D8-82FB-445E-AA49-62A77D7C1EE0}"/>
          </ac:spMkLst>
        </pc:spChg>
        <pc:spChg chg="add">
          <ac:chgData name="Loay Fakhir" userId="b38496662fcd9181" providerId="LiveId" clId="{85AB6E90-8BF6-49BE-AFB9-3F069BC23E61}" dt="2022-05-06T22:19:12.736" v="13230" actId="26606"/>
          <ac:spMkLst>
            <pc:docMk/>
            <pc:sldMk cId="544004089" sldId="312"/>
            <ac:spMk id="9" creationId="{CB44330D-EA18-4254-AA95-EB49948539B8}"/>
          </ac:spMkLst>
        </pc:spChg>
        <pc:picChg chg="add mod">
          <ac:chgData name="Loay Fakhir" userId="b38496662fcd9181" providerId="LiveId" clId="{85AB6E90-8BF6-49BE-AFB9-3F069BC23E61}" dt="2022-05-06T22:19:24.937" v="13231" actId="27614"/>
          <ac:picMkLst>
            <pc:docMk/>
            <pc:sldMk cId="544004089" sldId="312"/>
            <ac:picMk id="2" creationId="{9DAE64AD-E698-8582-A181-B6EE40B0A8D0}"/>
          </ac:picMkLst>
        </pc:picChg>
      </pc:sldChg>
      <pc:sldChg chg="addSp modSp new mod setBg">
        <pc:chgData name="Loay Fakhir" userId="b38496662fcd9181" providerId="LiveId" clId="{85AB6E90-8BF6-49BE-AFB9-3F069BC23E61}" dt="2022-05-06T22:21:06.098" v="13251" actId="26606"/>
        <pc:sldMkLst>
          <pc:docMk/>
          <pc:sldMk cId="566938316" sldId="313"/>
        </pc:sldMkLst>
        <pc:spChg chg="mod">
          <ac:chgData name="Loay Fakhir" userId="b38496662fcd9181" providerId="LiveId" clId="{85AB6E90-8BF6-49BE-AFB9-3F069BC23E61}" dt="2022-05-06T22:21:06.098" v="13251" actId="26606"/>
          <ac:spMkLst>
            <pc:docMk/>
            <pc:sldMk cId="566938316" sldId="313"/>
            <ac:spMk id="2" creationId="{1A495B8B-F274-55C9-3B1C-6C1544F56516}"/>
          </ac:spMkLst>
        </pc:spChg>
        <pc:spChg chg="mod">
          <ac:chgData name="Loay Fakhir" userId="b38496662fcd9181" providerId="LiveId" clId="{85AB6E90-8BF6-49BE-AFB9-3F069BC23E61}" dt="2022-05-06T22:21:06.098" v="13251" actId="26606"/>
          <ac:spMkLst>
            <pc:docMk/>
            <pc:sldMk cId="566938316" sldId="313"/>
            <ac:spMk id="3" creationId="{FF57ACF4-2FDC-474E-7AC8-79C2B826AD88}"/>
          </ac:spMkLst>
        </pc:spChg>
        <pc:spChg chg="add">
          <ac:chgData name="Loay Fakhir" userId="b38496662fcd9181" providerId="LiveId" clId="{85AB6E90-8BF6-49BE-AFB9-3F069BC23E61}" dt="2022-05-06T22:21:06.098" v="13251" actId="26606"/>
          <ac:spMkLst>
            <pc:docMk/>
            <pc:sldMk cId="566938316" sldId="313"/>
            <ac:spMk id="8" creationId="{EFA9B6C6-A247-48A8-9A1C-1E36FA9456B5}"/>
          </ac:spMkLst>
        </pc:spChg>
        <pc:spChg chg="add">
          <ac:chgData name="Loay Fakhir" userId="b38496662fcd9181" providerId="LiveId" clId="{85AB6E90-8BF6-49BE-AFB9-3F069BC23E61}" dt="2022-05-06T22:21:06.098" v="13251" actId="26606"/>
          <ac:spMkLst>
            <pc:docMk/>
            <pc:sldMk cId="566938316" sldId="313"/>
            <ac:spMk id="10" creationId="{C5CB530E-515E-412C-9DF1-5F8FFBD6F383}"/>
          </ac:spMkLst>
        </pc:spChg>
        <pc:spChg chg="add">
          <ac:chgData name="Loay Fakhir" userId="b38496662fcd9181" providerId="LiveId" clId="{85AB6E90-8BF6-49BE-AFB9-3F069BC23E61}" dt="2022-05-06T22:21:06.098" v="13251" actId="26606"/>
          <ac:spMkLst>
            <pc:docMk/>
            <pc:sldMk cId="566938316" sldId="313"/>
            <ac:spMk id="12" creationId="{712D4376-A578-4FF1-94FC-245E7A6A489F}"/>
          </ac:spMkLst>
        </pc:spChg>
        <pc:spChg chg="add">
          <ac:chgData name="Loay Fakhir" userId="b38496662fcd9181" providerId="LiveId" clId="{85AB6E90-8BF6-49BE-AFB9-3F069BC23E61}" dt="2022-05-06T22:21:06.098" v="13251" actId="26606"/>
          <ac:spMkLst>
            <pc:docMk/>
            <pc:sldMk cId="566938316" sldId="313"/>
            <ac:spMk id="14" creationId="{AEA7509D-F04F-40CB-A0B3-EEF16499CC9F}"/>
          </ac:spMkLst>
        </pc:spChg>
        <pc:cxnChg chg="add">
          <ac:chgData name="Loay Fakhir" userId="b38496662fcd9181" providerId="LiveId" clId="{85AB6E90-8BF6-49BE-AFB9-3F069BC23E61}" dt="2022-05-06T22:21:06.098" v="13251" actId="26606"/>
          <ac:cxnSpMkLst>
            <pc:docMk/>
            <pc:sldMk cId="566938316" sldId="313"/>
            <ac:cxnSpMk id="16" creationId="{56020367-4FD5-4596-8E10-C5F095CD8DBF}"/>
          </ac:cxnSpMkLst>
        </pc:cxnChg>
      </pc:sldChg>
      <pc:sldChg chg="addSp modSp new mod setBg">
        <pc:chgData name="Loay Fakhir" userId="b38496662fcd9181" providerId="LiveId" clId="{85AB6E90-8BF6-49BE-AFB9-3F069BC23E61}" dt="2022-05-07T09:29:17.634" v="13441" actId="27636"/>
        <pc:sldMkLst>
          <pc:docMk/>
          <pc:sldMk cId="2708513062" sldId="314"/>
        </pc:sldMkLst>
        <pc:spChg chg="mod">
          <ac:chgData name="Loay Fakhir" userId="b38496662fcd9181" providerId="LiveId" clId="{85AB6E90-8BF6-49BE-AFB9-3F069BC23E61}" dt="2022-05-07T09:29:01.100" v="13438" actId="26606"/>
          <ac:spMkLst>
            <pc:docMk/>
            <pc:sldMk cId="2708513062" sldId="314"/>
            <ac:spMk id="2" creationId="{52AC552E-1C5C-6FE9-8131-0ED0D23DE12B}"/>
          </ac:spMkLst>
        </pc:spChg>
        <pc:spChg chg="mod">
          <ac:chgData name="Loay Fakhir" userId="b38496662fcd9181" providerId="LiveId" clId="{85AB6E90-8BF6-49BE-AFB9-3F069BC23E61}" dt="2022-05-07T09:29:17.634" v="13441" actId="27636"/>
          <ac:spMkLst>
            <pc:docMk/>
            <pc:sldMk cId="2708513062" sldId="314"/>
            <ac:spMk id="3" creationId="{4E7E0F2A-F052-F422-4146-E8249136C889}"/>
          </ac:spMkLst>
        </pc:spChg>
        <pc:spChg chg="add">
          <ac:chgData name="Loay Fakhir" userId="b38496662fcd9181" providerId="LiveId" clId="{85AB6E90-8BF6-49BE-AFB9-3F069BC23E61}" dt="2022-05-07T09:29:01.100" v="13438" actId="26606"/>
          <ac:spMkLst>
            <pc:docMk/>
            <pc:sldMk cId="2708513062" sldId="314"/>
            <ac:spMk id="8" creationId="{18873D23-2DCF-4B31-A009-95721C06E8E1}"/>
          </ac:spMkLst>
        </pc:spChg>
        <pc:spChg chg="add">
          <ac:chgData name="Loay Fakhir" userId="b38496662fcd9181" providerId="LiveId" clId="{85AB6E90-8BF6-49BE-AFB9-3F069BC23E61}" dt="2022-05-07T09:29:01.100" v="13438" actId="26606"/>
          <ac:spMkLst>
            <pc:docMk/>
            <pc:sldMk cId="2708513062" sldId="314"/>
            <ac:spMk id="10" creationId="{C13EF075-D4EF-4929-ADBC-91B27DA19955}"/>
          </ac:spMkLst>
        </pc:spChg>
        <pc:grpChg chg="add">
          <ac:chgData name="Loay Fakhir" userId="b38496662fcd9181" providerId="LiveId" clId="{85AB6E90-8BF6-49BE-AFB9-3F069BC23E61}" dt="2022-05-07T09:29:01.100" v="13438" actId="26606"/>
          <ac:grpSpMkLst>
            <pc:docMk/>
            <pc:sldMk cId="2708513062" sldId="314"/>
            <ac:grpSpMk id="12" creationId="{DAA26DFA-AAB2-4973-9C17-16D587C7B198}"/>
          </ac:grpSpMkLst>
        </pc:grpChg>
      </pc:sldChg>
      <pc:sldChg chg="addSp modSp new mod">
        <pc:chgData name="Loay Fakhir" userId="b38496662fcd9181" providerId="LiveId" clId="{85AB6E90-8BF6-49BE-AFB9-3F069BC23E61}" dt="2022-05-07T10:08:11.964" v="13566" actId="14100"/>
        <pc:sldMkLst>
          <pc:docMk/>
          <pc:sldMk cId="1325128685" sldId="315"/>
        </pc:sldMkLst>
        <pc:spChg chg="mod">
          <ac:chgData name="Loay Fakhir" userId="b38496662fcd9181" providerId="LiveId" clId="{85AB6E90-8BF6-49BE-AFB9-3F069BC23E61}" dt="2022-05-07T09:30:00.291" v="13471" actId="20577"/>
          <ac:spMkLst>
            <pc:docMk/>
            <pc:sldMk cId="1325128685" sldId="315"/>
            <ac:spMk id="2" creationId="{10E9AAD6-FD1A-30FD-6ED6-548D21E3FA5C}"/>
          </ac:spMkLst>
        </pc:spChg>
        <pc:spChg chg="mod">
          <ac:chgData name="Loay Fakhir" userId="b38496662fcd9181" providerId="LiveId" clId="{85AB6E90-8BF6-49BE-AFB9-3F069BC23E61}" dt="2022-05-07T09:31:41.523" v="13552" actId="27636"/>
          <ac:spMkLst>
            <pc:docMk/>
            <pc:sldMk cId="1325128685" sldId="315"/>
            <ac:spMk id="3" creationId="{6348B364-6591-5667-A9FC-5CDE3597C90B}"/>
          </ac:spMkLst>
        </pc:spChg>
        <pc:spChg chg="add">
          <ac:chgData name="Loay Fakhir" userId="b38496662fcd9181" providerId="LiveId" clId="{85AB6E90-8BF6-49BE-AFB9-3F069BC23E61}" dt="2022-05-07T10:07:54.096" v="13564" actId="11529"/>
          <ac:spMkLst>
            <pc:docMk/>
            <pc:sldMk cId="1325128685" sldId="315"/>
            <ac:spMk id="7" creationId="{7173345C-EEE8-8D48-B8C1-396052383E79}"/>
          </ac:spMkLst>
        </pc:spChg>
        <pc:picChg chg="add mod">
          <ac:chgData name="Loay Fakhir" userId="b38496662fcd9181" providerId="LiveId" clId="{85AB6E90-8BF6-49BE-AFB9-3F069BC23E61}" dt="2022-05-07T09:35:33.145" v="13555" actId="1076"/>
          <ac:picMkLst>
            <pc:docMk/>
            <pc:sldMk cId="1325128685" sldId="315"/>
            <ac:picMk id="4" creationId="{4A43241C-0A38-4C6B-6681-4307399DBD5F}"/>
          </ac:picMkLst>
        </pc:picChg>
        <pc:picChg chg="add mod">
          <ac:chgData name="Loay Fakhir" userId="b38496662fcd9181" providerId="LiveId" clId="{85AB6E90-8BF6-49BE-AFB9-3F069BC23E61}" dt="2022-05-07T10:08:11.964" v="13566" actId="14100"/>
          <ac:picMkLst>
            <pc:docMk/>
            <pc:sldMk cId="1325128685" sldId="315"/>
            <ac:picMk id="5" creationId="{BD35D555-2338-9BB6-1D19-7EDDBD579AF1}"/>
          </ac:picMkLst>
        </pc:picChg>
        <pc:picChg chg="add mod">
          <ac:chgData name="Loay Fakhir" userId="b38496662fcd9181" providerId="LiveId" clId="{85AB6E90-8BF6-49BE-AFB9-3F069BC23E61}" dt="2022-05-07T10:08:05.949" v="13565" actId="14100"/>
          <ac:picMkLst>
            <pc:docMk/>
            <pc:sldMk cId="1325128685" sldId="315"/>
            <ac:picMk id="6" creationId="{9C4D5596-60B8-770B-67C6-CFE2E74BB855}"/>
          </ac:picMkLst>
        </pc:picChg>
      </pc:sldChg>
      <pc:sldChg chg="addSp delSp modSp new mod">
        <pc:chgData name="Loay Fakhir" userId="b38496662fcd9181" providerId="LiveId" clId="{85AB6E90-8BF6-49BE-AFB9-3F069BC23E61}" dt="2022-05-07T10:17:44.990" v="13908" actId="14100"/>
        <pc:sldMkLst>
          <pc:docMk/>
          <pc:sldMk cId="3947064214" sldId="316"/>
        </pc:sldMkLst>
        <pc:spChg chg="mod">
          <ac:chgData name="Loay Fakhir" userId="b38496662fcd9181" providerId="LiveId" clId="{85AB6E90-8BF6-49BE-AFB9-3F069BC23E61}" dt="2022-05-07T10:08:33.301" v="13587" actId="20577"/>
          <ac:spMkLst>
            <pc:docMk/>
            <pc:sldMk cId="3947064214" sldId="316"/>
            <ac:spMk id="2" creationId="{1474C4E0-CDC5-C5EE-37CC-5C80433260BF}"/>
          </ac:spMkLst>
        </pc:spChg>
        <pc:spChg chg="mod">
          <ac:chgData name="Loay Fakhir" userId="b38496662fcd9181" providerId="LiveId" clId="{85AB6E90-8BF6-49BE-AFB9-3F069BC23E61}" dt="2022-05-07T10:13:30.816" v="13899" actId="27636"/>
          <ac:spMkLst>
            <pc:docMk/>
            <pc:sldMk cId="3947064214" sldId="316"/>
            <ac:spMk id="3" creationId="{0E5A41FE-DC77-7FCB-F6D9-7B6982B3062E}"/>
          </ac:spMkLst>
        </pc:spChg>
        <pc:spChg chg="add del">
          <ac:chgData name="Loay Fakhir" userId="b38496662fcd9181" providerId="LiveId" clId="{85AB6E90-8BF6-49BE-AFB9-3F069BC23E61}" dt="2022-05-07T10:14:31.190" v="13901" actId="22"/>
          <ac:spMkLst>
            <pc:docMk/>
            <pc:sldMk cId="3947064214" sldId="316"/>
            <ac:spMk id="5" creationId="{45541159-C8D1-7AD0-7F5C-AE8D5D6816D9}"/>
          </ac:spMkLst>
        </pc:spChg>
        <pc:picChg chg="add mod modCrop">
          <ac:chgData name="Loay Fakhir" userId="b38496662fcd9181" providerId="LiveId" clId="{85AB6E90-8BF6-49BE-AFB9-3F069BC23E61}" dt="2022-05-07T10:14:56.402" v="13905" actId="732"/>
          <ac:picMkLst>
            <pc:docMk/>
            <pc:sldMk cId="3947064214" sldId="316"/>
            <ac:picMk id="6" creationId="{88B39B0F-342A-F394-4219-C4AEAB50B4A4}"/>
          </ac:picMkLst>
        </pc:picChg>
        <pc:picChg chg="add mod">
          <ac:chgData name="Loay Fakhir" userId="b38496662fcd9181" providerId="LiveId" clId="{85AB6E90-8BF6-49BE-AFB9-3F069BC23E61}" dt="2022-05-07T10:17:44.990" v="13908" actId="14100"/>
          <ac:picMkLst>
            <pc:docMk/>
            <pc:sldMk cId="3947064214" sldId="316"/>
            <ac:picMk id="7" creationId="{9A36AD53-951F-CE06-D89E-290C4E19FCF4}"/>
          </ac:picMkLst>
        </pc:picChg>
      </pc:sldChg>
      <pc:sldChg chg="addSp delSp modSp new mod setBg">
        <pc:chgData name="Loay Fakhir" userId="b38496662fcd9181" providerId="LiveId" clId="{85AB6E90-8BF6-49BE-AFB9-3F069BC23E61}" dt="2022-05-07T10:20:22.743" v="14165" actId="26606"/>
        <pc:sldMkLst>
          <pc:docMk/>
          <pc:sldMk cId="1918178160" sldId="317"/>
        </pc:sldMkLst>
        <pc:spChg chg="mod">
          <ac:chgData name="Loay Fakhir" userId="b38496662fcd9181" providerId="LiveId" clId="{85AB6E90-8BF6-49BE-AFB9-3F069BC23E61}" dt="2022-05-07T10:20:22.743" v="14165" actId="26606"/>
          <ac:spMkLst>
            <pc:docMk/>
            <pc:sldMk cId="1918178160" sldId="317"/>
            <ac:spMk id="2" creationId="{26567552-1174-7409-28CB-58320E3DB751}"/>
          </ac:spMkLst>
        </pc:spChg>
        <pc:spChg chg="del mod">
          <ac:chgData name="Loay Fakhir" userId="b38496662fcd9181" providerId="LiveId" clId="{85AB6E90-8BF6-49BE-AFB9-3F069BC23E61}" dt="2022-05-07T10:20:22.743" v="14165" actId="26606"/>
          <ac:spMkLst>
            <pc:docMk/>
            <pc:sldMk cId="1918178160" sldId="317"/>
            <ac:spMk id="3" creationId="{EC4D74E2-841E-2267-66C8-2A5187205F70}"/>
          </ac:spMkLst>
        </pc:spChg>
        <pc:spChg chg="add">
          <ac:chgData name="Loay Fakhir" userId="b38496662fcd9181" providerId="LiveId" clId="{85AB6E90-8BF6-49BE-AFB9-3F069BC23E61}" dt="2022-05-07T10:20:22.743" v="14165" actId="26606"/>
          <ac:spMkLst>
            <pc:docMk/>
            <pc:sldMk cId="1918178160" sldId="317"/>
            <ac:spMk id="9" creationId="{345A976A-8DE3-4B67-B94B-2044FDD12899}"/>
          </ac:spMkLst>
        </pc:spChg>
        <pc:spChg chg="add">
          <ac:chgData name="Loay Fakhir" userId="b38496662fcd9181" providerId="LiveId" clId="{85AB6E90-8BF6-49BE-AFB9-3F069BC23E61}" dt="2022-05-07T10:20:22.743" v="14165" actId="26606"/>
          <ac:spMkLst>
            <pc:docMk/>
            <pc:sldMk cId="1918178160" sldId="317"/>
            <ac:spMk id="11" creationId="{6EAAA1B9-2DDB-49C9-A037-A523D2F13C15}"/>
          </ac:spMkLst>
        </pc:spChg>
        <pc:grpChg chg="add">
          <ac:chgData name="Loay Fakhir" userId="b38496662fcd9181" providerId="LiveId" clId="{85AB6E90-8BF6-49BE-AFB9-3F069BC23E61}" dt="2022-05-07T10:20:22.743" v="14165" actId="26606"/>
          <ac:grpSpMkLst>
            <pc:docMk/>
            <pc:sldMk cId="1918178160" sldId="317"/>
            <ac:grpSpMk id="13" creationId="{B441F8D5-EBCE-4FB9-91A9-3425971C1F99}"/>
          </ac:grpSpMkLst>
        </pc:grpChg>
        <pc:grpChg chg="add">
          <ac:chgData name="Loay Fakhir" userId="b38496662fcd9181" providerId="LiveId" clId="{85AB6E90-8BF6-49BE-AFB9-3F069BC23E61}" dt="2022-05-07T10:20:22.743" v="14165" actId="26606"/>
          <ac:grpSpMkLst>
            <pc:docMk/>
            <pc:sldMk cId="1918178160" sldId="317"/>
            <ac:grpSpMk id="19" creationId="{08701F99-7E4C-4B92-A4B5-307CDFB7A4DE}"/>
          </ac:grpSpMkLst>
        </pc:grpChg>
        <pc:graphicFrameChg chg="add">
          <ac:chgData name="Loay Fakhir" userId="b38496662fcd9181" providerId="LiveId" clId="{85AB6E90-8BF6-49BE-AFB9-3F069BC23E61}" dt="2022-05-07T10:20:22.743" v="14165" actId="26606"/>
          <ac:graphicFrameMkLst>
            <pc:docMk/>
            <pc:sldMk cId="1918178160" sldId="317"/>
            <ac:graphicFrameMk id="5" creationId="{71531AA1-3205-1B82-957F-D1B37E4B1CE4}"/>
          </ac:graphicFrameMkLst>
        </pc:graphicFrameChg>
      </pc:sldChg>
      <pc:sldChg chg="addSp modSp new mod setBg">
        <pc:chgData name="Loay Fakhir" userId="b38496662fcd9181" providerId="LiveId" clId="{85AB6E90-8BF6-49BE-AFB9-3F069BC23E61}" dt="2022-05-07T10:21:16.754" v="14180" actId="403"/>
        <pc:sldMkLst>
          <pc:docMk/>
          <pc:sldMk cId="3483704150" sldId="318"/>
        </pc:sldMkLst>
        <pc:spChg chg="mod">
          <ac:chgData name="Loay Fakhir" userId="b38496662fcd9181" providerId="LiveId" clId="{85AB6E90-8BF6-49BE-AFB9-3F069BC23E61}" dt="2022-05-07T10:21:16.754" v="14180" actId="403"/>
          <ac:spMkLst>
            <pc:docMk/>
            <pc:sldMk cId="3483704150" sldId="318"/>
            <ac:spMk id="2" creationId="{E6F72463-7427-CE73-2B69-BA54ECE53B8D}"/>
          </ac:spMkLst>
        </pc:spChg>
        <pc:spChg chg="mod">
          <ac:chgData name="Loay Fakhir" userId="b38496662fcd9181" providerId="LiveId" clId="{85AB6E90-8BF6-49BE-AFB9-3F069BC23E61}" dt="2022-05-07T10:21:12.151" v="14177" actId="26606"/>
          <ac:spMkLst>
            <pc:docMk/>
            <pc:sldMk cId="3483704150" sldId="318"/>
            <ac:spMk id="3" creationId="{51E8CE10-6DB2-7365-BDFC-F8B104C4E38E}"/>
          </ac:spMkLst>
        </pc:spChg>
        <pc:spChg chg="add">
          <ac:chgData name="Loay Fakhir" userId="b38496662fcd9181" providerId="LiveId" clId="{85AB6E90-8BF6-49BE-AFB9-3F069BC23E61}" dt="2022-05-07T10:21:12.151" v="14177" actId="26606"/>
          <ac:spMkLst>
            <pc:docMk/>
            <pc:sldMk cId="3483704150" sldId="318"/>
            <ac:spMk id="8" creationId="{A8DB9CD9-59B1-4D73-BC4C-98796A48EF9B}"/>
          </ac:spMkLst>
        </pc:spChg>
        <pc:spChg chg="add">
          <ac:chgData name="Loay Fakhir" userId="b38496662fcd9181" providerId="LiveId" clId="{85AB6E90-8BF6-49BE-AFB9-3F069BC23E61}" dt="2022-05-07T10:21:12.151" v="14177" actId="26606"/>
          <ac:spMkLst>
            <pc:docMk/>
            <pc:sldMk cId="3483704150" sldId="318"/>
            <ac:spMk id="10" creationId="{8874A6A9-41FF-4E33-AFA8-F9F81436A59E}"/>
          </ac:spMkLst>
        </pc:spChg>
        <pc:grpChg chg="add">
          <ac:chgData name="Loay Fakhir" userId="b38496662fcd9181" providerId="LiveId" clId="{85AB6E90-8BF6-49BE-AFB9-3F069BC23E61}" dt="2022-05-07T10:21:12.151" v="14177" actId="26606"/>
          <ac:grpSpMkLst>
            <pc:docMk/>
            <pc:sldMk cId="3483704150" sldId="318"/>
            <ac:grpSpMk id="12" creationId="{721D730E-1F97-4071-B143-B05E6D2599BC}"/>
          </ac:grpSpMkLst>
        </pc:grpChg>
      </pc:sldChg>
      <pc:sldChg chg="addSp modSp new mod setBg">
        <pc:chgData name="Loay Fakhir" userId="b38496662fcd9181" providerId="LiveId" clId="{85AB6E90-8BF6-49BE-AFB9-3F069BC23E61}" dt="2022-05-07T10:27:19.327" v="14208" actId="27614"/>
        <pc:sldMkLst>
          <pc:docMk/>
          <pc:sldMk cId="930658592" sldId="319"/>
        </pc:sldMkLst>
        <pc:spChg chg="mod">
          <ac:chgData name="Loay Fakhir" userId="b38496662fcd9181" providerId="LiveId" clId="{85AB6E90-8BF6-49BE-AFB9-3F069BC23E61}" dt="2022-05-07T10:27:11.605" v="14207" actId="26606"/>
          <ac:spMkLst>
            <pc:docMk/>
            <pc:sldMk cId="930658592" sldId="319"/>
            <ac:spMk id="2" creationId="{4E0DE804-0F4F-EC02-9089-4E84E91604CA}"/>
          </ac:spMkLst>
        </pc:spChg>
        <pc:spChg chg="mod">
          <ac:chgData name="Loay Fakhir" userId="b38496662fcd9181" providerId="LiveId" clId="{85AB6E90-8BF6-49BE-AFB9-3F069BC23E61}" dt="2022-05-07T10:27:11.605" v="14207" actId="26606"/>
          <ac:spMkLst>
            <pc:docMk/>
            <pc:sldMk cId="930658592" sldId="319"/>
            <ac:spMk id="3" creationId="{ACD158BE-DEC1-92A6-06D7-4D464FA9ADF7}"/>
          </ac:spMkLst>
        </pc:spChg>
        <pc:spChg chg="add">
          <ac:chgData name="Loay Fakhir" userId="b38496662fcd9181" providerId="LiveId" clId="{85AB6E90-8BF6-49BE-AFB9-3F069BC23E61}" dt="2022-05-07T10:27:11.605" v="14207" actId="26606"/>
          <ac:spMkLst>
            <pc:docMk/>
            <pc:sldMk cId="930658592" sldId="319"/>
            <ac:spMk id="10" creationId="{5E39A796-BE83-48B1-B33F-35C4A32AAB57}"/>
          </ac:spMkLst>
        </pc:spChg>
        <pc:spChg chg="add">
          <ac:chgData name="Loay Fakhir" userId="b38496662fcd9181" providerId="LiveId" clId="{85AB6E90-8BF6-49BE-AFB9-3F069BC23E61}" dt="2022-05-07T10:27:11.605" v="14207" actId="26606"/>
          <ac:spMkLst>
            <pc:docMk/>
            <pc:sldMk cId="930658592" sldId="319"/>
            <ac:spMk id="12" creationId="{72F84B47-E267-4194-8194-831DB7B5547F}"/>
          </ac:spMkLst>
        </pc:spChg>
        <pc:picChg chg="add mod">
          <ac:chgData name="Loay Fakhir" userId="b38496662fcd9181" providerId="LiveId" clId="{85AB6E90-8BF6-49BE-AFB9-3F069BC23E61}" dt="2022-05-07T10:27:19.327" v="14208" actId="27614"/>
          <ac:picMkLst>
            <pc:docMk/>
            <pc:sldMk cId="930658592" sldId="319"/>
            <ac:picMk id="5" creationId="{E2EFB57B-A5F2-4BBC-3EE2-5303AF2936BE}"/>
          </ac:picMkLst>
        </pc:picChg>
      </pc:sldChg>
      <pc:sldChg chg="addSp delSp modSp new mod setBg">
        <pc:chgData name="Loay Fakhir" userId="b38496662fcd9181" providerId="LiveId" clId="{85AB6E90-8BF6-49BE-AFB9-3F069BC23E61}" dt="2022-05-07T17:00:12.729" v="14214" actId="27614"/>
        <pc:sldMkLst>
          <pc:docMk/>
          <pc:sldMk cId="5146329" sldId="320"/>
        </pc:sldMkLst>
        <pc:spChg chg="add del">
          <ac:chgData name="Loay Fakhir" userId="b38496662fcd9181" providerId="LiveId" clId="{85AB6E90-8BF6-49BE-AFB9-3F069BC23E61}" dt="2022-05-07T16:59:52.330" v="14212" actId="26606"/>
          <ac:spMkLst>
            <pc:docMk/>
            <pc:sldMk cId="5146329" sldId="320"/>
            <ac:spMk id="7" creationId="{16B067B1-F4E5-4FDF-813D-C9E872E80075}"/>
          </ac:spMkLst>
        </pc:spChg>
        <pc:spChg chg="add">
          <ac:chgData name="Loay Fakhir" userId="b38496662fcd9181" providerId="LiveId" clId="{85AB6E90-8BF6-49BE-AFB9-3F069BC23E61}" dt="2022-05-07T16:59:52.332" v="14213" actId="26606"/>
          <ac:spMkLst>
            <pc:docMk/>
            <pc:sldMk cId="5146329" sldId="320"/>
            <ac:spMk id="9" creationId="{CB44330D-EA18-4254-AA95-EB49948539B8}"/>
          </ac:spMkLst>
        </pc:spChg>
        <pc:spChg chg="add">
          <ac:chgData name="Loay Fakhir" userId="b38496662fcd9181" providerId="LiveId" clId="{85AB6E90-8BF6-49BE-AFB9-3F069BC23E61}" dt="2022-05-07T16:59:52.332" v="14213" actId="26606"/>
          <ac:spMkLst>
            <pc:docMk/>
            <pc:sldMk cId="5146329" sldId="320"/>
            <ac:spMk id="10" creationId="{32BC26D8-82FB-445E-AA49-62A77D7C1EE0}"/>
          </ac:spMkLst>
        </pc:spChg>
        <pc:picChg chg="add mod">
          <ac:chgData name="Loay Fakhir" userId="b38496662fcd9181" providerId="LiveId" clId="{85AB6E90-8BF6-49BE-AFB9-3F069BC23E61}" dt="2022-05-07T17:00:12.729" v="14214" actId="27614"/>
          <ac:picMkLst>
            <pc:docMk/>
            <pc:sldMk cId="5146329" sldId="320"/>
            <ac:picMk id="2" creationId="{391148B9-CB2F-F34F-0742-6975CF762D34}"/>
          </ac:picMkLst>
        </pc:picChg>
      </pc:sldChg>
    </pc:docChg>
  </pc:docChgLst>
</pc:chgInfo>
</file>

<file path=ppt/diagrams/_rels/data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94B872-1074-4598-8207-ED81EF818A4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EC9B710-02AA-4775-A0FD-3CEDECD69CF0}">
      <dgm:prSet/>
      <dgm:spPr/>
      <dgm:t>
        <a:bodyPr/>
        <a:lstStyle/>
        <a:p>
          <a:r>
            <a:rPr lang="en-US"/>
            <a:t>Introduction</a:t>
          </a:r>
        </a:p>
      </dgm:t>
    </dgm:pt>
    <dgm:pt modelId="{C7D8C0A6-3E02-4DA2-9B43-E2D6932FC889}" type="parTrans" cxnId="{23A6186D-BE15-456C-A500-59C43C5169AA}">
      <dgm:prSet/>
      <dgm:spPr/>
      <dgm:t>
        <a:bodyPr/>
        <a:lstStyle/>
        <a:p>
          <a:endParaRPr lang="en-US"/>
        </a:p>
      </dgm:t>
    </dgm:pt>
    <dgm:pt modelId="{024D01A7-4AD6-4479-A634-4995CBC23337}" type="sibTrans" cxnId="{23A6186D-BE15-456C-A500-59C43C5169AA}">
      <dgm:prSet/>
      <dgm:spPr/>
      <dgm:t>
        <a:bodyPr/>
        <a:lstStyle/>
        <a:p>
          <a:endParaRPr lang="en-US"/>
        </a:p>
      </dgm:t>
    </dgm:pt>
    <dgm:pt modelId="{FF14C58C-0893-4845-9949-8FA1FBFEC71B}">
      <dgm:prSet/>
      <dgm:spPr/>
      <dgm:t>
        <a:bodyPr/>
        <a:lstStyle/>
        <a:p>
          <a:r>
            <a:rPr lang="en-US"/>
            <a:t>Amblyopia</a:t>
          </a:r>
        </a:p>
      </dgm:t>
    </dgm:pt>
    <dgm:pt modelId="{FBB4DB9D-1220-4B71-943E-346B5457D2A1}" type="parTrans" cxnId="{C084B84F-B4E4-4D02-A660-11CCD7DAD6D9}">
      <dgm:prSet/>
      <dgm:spPr/>
      <dgm:t>
        <a:bodyPr/>
        <a:lstStyle/>
        <a:p>
          <a:endParaRPr lang="en-US"/>
        </a:p>
      </dgm:t>
    </dgm:pt>
    <dgm:pt modelId="{77298705-B10D-40A4-A7B5-661EBFA2483D}" type="sibTrans" cxnId="{C084B84F-B4E4-4D02-A660-11CCD7DAD6D9}">
      <dgm:prSet/>
      <dgm:spPr/>
      <dgm:t>
        <a:bodyPr/>
        <a:lstStyle/>
        <a:p>
          <a:endParaRPr lang="en-US"/>
        </a:p>
      </dgm:t>
    </dgm:pt>
    <dgm:pt modelId="{5B97F02F-AB1E-4EB2-B5D6-0F4B5AA406CB}">
      <dgm:prSet/>
      <dgm:spPr/>
      <dgm:t>
        <a:bodyPr/>
        <a:lstStyle/>
        <a:p>
          <a:r>
            <a:rPr lang="en-US"/>
            <a:t>Clinical evaluation of strabismus</a:t>
          </a:r>
        </a:p>
      </dgm:t>
    </dgm:pt>
    <dgm:pt modelId="{3C0BFD80-0789-4D06-BD16-6A1D901B6CF7}" type="parTrans" cxnId="{7532E29E-4699-4A86-841D-B6D2FA1DE6F0}">
      <dgm:prSet/>
      <dgm:spPr/>
      <dgm:t>
        <a:bodyPr/>
        <a:lstStyle/>
        <a:p>
          <a:endParaRPr lang="en-US"/>
        </a:p>
      </dgm:t>
    </dgm:pt>
    <dgm:pt modelId="{58778E82-86DD-4B67-A432-EDDC49E9082E}" type="sibTrans" cxnId="{7532E29E-4699-4A86-841D-B6D2FA1DE6F0}">
      <dgm:prSet/>
      <dgm:spPr/>
      <dgm:t>
        <a:bodyPr/>
        <a:lstStyle/>
        <a:p>
          <a:endParaRPr lang="en-US"/>
        </a:p>
      </dgm:t>
    </dgm:pt>
    <dgm:pt modelId="{714E72D7-04C9-4664-8E8C-BABEEC914BCE}">
      <dgm:prSet/>
      <dgm:spPr/>
      <dgm:t>
        <a:bodyPr/>
        <a:lstStyle/>
        <a:p>
          <a:r>
            <a:rPr lang="en-US"/>
            <a:t>Pseudostrabismus</a:t>
          </a:r>
        </a:p>
      </dgm:t>
    </dgm:pt>
    <dgm:pt modelId="{6B22859C-3305-4118-ACC4-D76FBEC8C95E}" type="parTrans" cxnId="{0DA78DC0-1D08-473C-AB7A-ED9FFC4BBB94}">
      <dgm:prSet/>
      <dgm:spPr/>
      <dgm:t>
        <a:bodyPr/>
        <a:lstStyle/>
        <a:p>
          <a:endParaRPr lang="en-US"/>
        </a:p>
      </dgm:t>
    </dgm:pt>
    <dgm:pt modelId="{DD368566-C64E-4D47-B394-6A682AC5A56B}" type="sibTrans" cxnId="{0DA78DC0-1D08-473C-AB7A-ED9FFC4BBB94}">
      <dgm:prSet/>
      <dgm:spPr/>
      <dgm:t>
        <a:bodyPr/>
        <a:lstStyle/>
        <a:p>
          <a:endParaRPr lang="en-US"/>
        </a:p>
      </dgm:t>
    </dgm:pt>
    <dgm:pt modelId="{32E3E53D-DD55-43D8-9393-0D47800D53B2}">
      <dgm:prSet/>
      <dgm:spPr/>
      <dgm:t>
        <a:bodyPr/>
        <a:lstStyle/>
        <a:p>
          <a:r>
            <a:rPr lang="en-US"/>
            <a:t>Esotropias </a:t>
          </a:r>
        </a:p>
      </dgm:t>
    </dgm:pt>
    <dgm:pt modelId="{75E2A60B-4802-4448-96E7-991CDB2854AA}" type="parTrans" cxnId="{EB571D0E-D567-4D00-B27A-68226A1044A4}">
      <dgm:prSet/>
      <dgm:spPr/>
      <dgm:t>
        <a:bodyPr/>
        <a:lstStyle/>
        <a:p>
          <a:endParaRPr lang="en-US"/>
        </a:p>
      </dgm:t>
    </dgm:pt>
    <dgm:pt modelId="{BCA1BCA4-89E1-4C32-9703-EE04E7ED5803}" type="sibTrans" cxnId="{EB571D0E-D567-4D00-B27A-68226A1044A4}">
      <dgm:prSet/>
      <dgm:spPr/>
      <dgm:t>
        <a:bodyPr/>
        <a:lstStyle/>
        <a:p>
          <a:endParaRPr lang="en-US"/>
        </a:p>
      </dgm:t>
    </dgm:pt>
    <dgm:pt modelId="{784A6F30-FEA4-4F1C-A26A-8227AC44B658}">
      <dgm:prSet/>
      <dgm:spPr/>
      <dgm:t>
        <a:bodyPr/>
        <a:lstStyle/>
        <a:p>
          <a:r>
            <a:rPr lang="en-US"/>
            <a:t>Exotropias</a:t>
          </a:r>
        </a:p>
      </dgm:t>
    </dgm:pt>
    <dgm:pt modelId="{19D8EB3B-D698-4BC8-B21A-14EA8250B7B1}" type="parTrans" cxnId="{B4109EB3-65B4-447A-A609-8DFA315C9984}">
      <dgm:prSet/>
      <dgm:spPr/>
      <dgm:t>
        <a:bodyPr/>
        <a:lstStyle/>
        <a:p>
          <a:endParaRPr lang="en-US"/>
        </a:p>
      </dgm:t>
    </dgm:pt>
    <dgm:pt modelId="{52FFCF90-61D5-4177-9ED0-12335E1B11B3}" type="sibTrans" cxnId="{B4109EB3-65B4-447A-A609-8DFA315C9984}">
      <dgm:prSet/>
      <dgm:spPr/>
      <dgm:t>
        <a:bodyPr/>
        <a:lstStyle/>
        <a:p>
          <a:endParaRPr lang="en-US"/>
        </a:p>
      </dgm:t>
    </dgm:pt>
    <dgm:pt modelId="{D6D3A409-4AF5-41A2-BCD1-4F8C4ED7928F}">
      <dgm:prSet/>
      <dgm:spPr/>
      <dgm:t>
        <a:bodyPr/>
        <a:lstStyle/>
        <a:p>
          <a:r>
            <a:rPr lang="en-US"/>
            <a:t>Special syndromes</a:t>
          </a:r>
        </a:p>
      </dgm:t>
    </dgm:pt>
    <dgm:pt modelId="{A52EEE8F-92A0-4D54-BBAF-1D20A8997B9D}" type="parTrans" cxnId="{56D99398-951B-46AB-9B48-1CD98EF0F316}">
      <dgm:prSet/>
      <dgm:spPr/>
      <dgm:t>
        <a:bodyPr/>
        <a:lstStyle/>
        <a:p>
          <a:endParaRPr lang="en-US"/>
        </a:p>
      </dgm:t>
    </dgm:pt>
    <dgm:pt modelId="{B9636682-6330-47CF-87D3-D21CC2B38D08}" type="sibTrans" cxnId="{56D99398-951B-46AB-9B48-1CD98EF0F316}">
      <dgm:prSet/>
      <dgm:spPr/>
      <dgm:t>
        <a:bodyPr/>
        <a:lstStyle/>
        <a:p>
          <a:endParaRPr lang="en-US"/>
        </a:p>
      </dgm:t>
    </dgm:pt>
    <dgm:pt modelId="{8A05B3D2-A73C-449B-9928-98F46FD017D0}">
      <dgm:prSet/>
      <dgm:spPr/>
      <dgm:t>
        <a:bodyPr/>
        <a:lstStyle/>
        <a:p>
          <a:r>
            <a:rPr lang="en-US"/>
            <a:t>Surgery for strabismus</a:t>
          </a:r>
        </a:p>
      </dgm:t>
    </dgm:pt>
    <dgm:pt modelId="{BB3DA640-31C7-4FB9-98B6-D055ACCA6652}" type="parTrans" cxnId="{3AD9AAD2-4F1B-4FE3-9E1B-6E9FB9F465E0}">
      <dgm:prSet/>
      <dgm:spPr/>
      <dgm:t>
        <a:bodyPr/>
        <a:lstStyle/>
        <a:p>
          <a:endParaRPr lang="en-US"/>
        </a:p>
      </dgm:t>
    </dgm:pt>
    <dgm:pt modelId="{2890FFFD-79BA-45E2-961A-C4A6DF959010}" type="sibTrans" cxnId="{3AD9AAD2-4F1B-4FE3-9E1B-6E9FB9F465E0}">
      <dgm:prSet/>
      <dgm:spPr/>
      <dgm:t>
        <a:bodyPr/>
        <a:lstStyle/>
        <a:p>
          <a:endParaRPr lang="en-US"/>
        </a:p>
      </dgm:t>
    </dgm:pt>
    <dgm:pt modelId="{7E4F5F73-48D8-4E4B-9ED0-796FFF0A4E87}" type="pres">
      <dgm:prSet presAssocID="{0894B872-1074-4598-8207-ED81EF818A48}" presName="linear" presStyleCnt="0">
        <dgm:presLayoutVars>
          <dgm:animLvl val="lvl"/>
          <dgm:resizeHandles val="exact"/>
        </dgm:presLayoutVars>
      </dgm:prSet>
      <dgm:spPr/>
    </dgm:pt>
    <dgm:pt modelId="{38F52356-5E61-4A67-9F6E-50527D7E4DEC}" type="pres">
      <dgm:prSet presAssocID="{0EC9B710-02AA-4775-A0FD-3CEDECD69CF0}" presName="parentText" presStyleLbl="node1" presStyleIdx="0" presStyleCnt="8">
        <dgm:presLayoutVars>
          <dgm:chMax val="0"/>
          <dgm:bulletEnabled val="1"/>
        </dgm:presLayoutVars>
      </dgm:prSet>
      <dgm:spPr/>
    </dgm:pt>
    <dgm:pt modelId="{C6A310D3-749D-4748-AEFB-ECC5BF7CCC91}" type="pres">
      <dgm:prSet presAssocID="{024D01A7-4AD6-4479-A634-4995CBC23337}" presName="spacer" presStyleCnt="0"/>
      <dgm:spPr/>
    </dgm:pt>
    <dgm:pt modelId="{DC440B9B-59E1-4A55-A5B7-9C4A080FDAD9}" type="pres">
      <dgm:prSet presAssocID="{FF14C58C-0893-4845-9949-8FA1FBFEC71B}" presName="parentText" presStyleLbl="node1" presStyleIdx="1" presStyleCnt="8">
        <dgm:presLayoutVars>
          <dgm:chMax val="0"/>
          <dgm:bulletEnabled val="1"/>
        </dgm:presLayoutVars>
      </dgm:prSet>
      <dgm:spPr/>
    </dgm:pt>
    <dgm:pt modelId="{18C3B416-5744-41D3-B615-072C106136AD}" type="pres">
      <dgm:prSet presAssocID="{77298705-B10D-40A4-A7B5-661EBFA2483D}" presName="spacer" presStyleCnt="0"/>
      <dgm:spPr/>
    </dgm:pt>
    <dgm:pt modelId="{1E22C4F9-919D-4CAE-85F4-D9DD3CC6F39D}" type="pres">
      <dgm:prSet presAssocID="{5B97F02F-AB1E-4EB2-B5D6-0F4B5AA406CB}" presName="parentText" presStyleLbl="node1" presStyleIdx="2" presStyleCnt="8">
        <dgm:presLayoutVars>
          <dgm:chMax val="0"/>
          <dgm:bulletEnabled val="1"/>
        </dgm:presLayoutVars>
      </dgm:prSet>
      <dgm:spPr/>
    </dgm:pt>
    <dgm:pt modelId="{BC13875B-F9C4-483D-B3B3-24703CD588E4}" type="pres">
      <dgm:prSet presAssocID="{58778E82-86DD-4B67-A432-EDDC49E9082E}" presName="spacer" presStyleCnt="0"/>
      <dgm:spPr/>
    </dgm:pt>
    <dgm:pt modelId="{1B1B3E22-C1F7-487E-B36C-1AB8D45C6579}" type="pres">
      <dgm:prSet presAssocID="{714E72D7-04C9-4664-8E8C-BABEEC914BCE}" presName="parentText" presStyleLbl="node1" presStyleIdx="3" presStyleCnt="8">
        <dgm:presLayoutVars>
          <dgm:chMax val="0"/>
          <dgm:bulletEnabled val="1"/>
        </dgm:presLayoutVars>
      </dgm:prSet>
      <dgm:spPr/>
    </dgm:pt>
    <dgm:pt modelId="{03C29AE4-38CA-4A2D-BD4B-0EF55F1C3CDC}" type="pres">
      <dgm:prSet presAssocID="{DD368566-C64E-4D47-B394-6A682AC5A56B}" presName="spacer" presStyleCnt="0"/>
      <dgm:spPr/>
    </dgm:pt>
    <dgm:pt modelId="{810077D5-2DC9-4320-A54E-5EC7EC9853E5}" type="pres">
      <dgm:prSet presAssocID="{32E3E53D-DD55-43D8-9393-0D47800D53B2}" presName="parentText" presStyleLbl="node1" presStyleIdx="4" presStyleCnt="8">
        <dgm:presLayoutVars>
          <dgm:chMax val="0"/>
          <dgm:bulletEnabled val="1"/>
        </dgm:presLayoutVars>
      </dgm:prSet>
      <dgm:spPr/>
    </dgm:pt>
    <dgm:pt modelId="{04FBA1F9-46A0-48BB-8898-F6913C6B1DC1}" type="pres">
      <dgm:prSet presAssocID="{BCA1BCA4-89E1-4C32-9703-EE04E7ED5803}" presName="spacer" presStyleCnt="0"/>
      <dgm:spPr/>
    </dgm:pt>
    <dgm:pt modelId="{62824D82-DD3C-452C-8E88-109AA2D90779}" type="pres">
      <dgm:prSet presAssocID="{784A6F30-FEA4-4F1C-A26A-8227AC44B658}" presName="parentText" presStyleLbl="node1" presStyleIdx="5" presStyleCnt="8">
        <dgm:presLayoutVars>
          <dgm:chMax val="0"/>
          <dgm:bulletEnabled val="1"/>
        </dgm:presLayoutVars>
      </dgm:prSet>
      <dgm:spPr/>
    </dgm:pt>
    <dgm:pt modelId="{24692275-C571-4FAC-AE3B-6D1ECB27CCD6}" type="pres">
      <dgm:prSet presAssocID="{52FFCF90-61D5-4177-9ED0-12335E1B11B3}" presName="spacer" presStyleCnt="0"/>
      <dgm:spPr/>
    </dgm:pt>
    <dgm:pt modelId="{DC7D5FD2-7E12-45FE-B55E-E88A3DF5F758}" type="pres">
      <dgm:prSet presAssocID="{D6D3A409-4AF5-41A2-BCD1-4F8C4ED7928F}" presName="parentText" presStyleLbl="node1" presStyleIdx="6" presStyleCnt="8">
        <dgm:presLayoutVars>
          <dgm:chMax val="0"/>
          <dgm:bulletEnabled val="1"/>
        </dgm:presLayoutVars>
      </dgm:prSet>
      <dgm:spPr/>
    </dgm:pt>
    <dgm:pt modelId="{59B629DC-745B-4196-926D-6C90FE117E0A}" type="pres">
      <dgm:prSet presAssocID="{B9636682-6330-47CF-87D3-D21CC2B38D08}" presName="spacer" presStyleCnt="0"/>
      <dgm:spPr/>
    </dgm:pt>
    <dgm:pt modelId="{24DAE41C-533B-443E-B37C-325A18B6A3F0}" type="pres">
      <dgm:prSet presAssocID="{8A05B3D2-A73C-449B-9928-98F46FD017D0}" presName="parentText" presStyleLbl="node1" presStyleIdx="7" presStyleCnt="8">
        <dgm:presLayoutVars>
          <dgm:chMax val="0"/>
          <dgm:bulletEnabled val="1"/>
        </dgm:presLayoutVars>
      </dgm:prSet>
      <dgm:spPr/>
    </dgm:pt>
  </dgm:ptLst>
  <dgm:cxnLst>
    <dgm:cxn modelId="{BBD1B20B-6532-4621-B2D9-E1D2115D1F17}" type="presOf" srcId="{D6D3A409-4AF5-41A2-BCD1-4F8C4ED7928F}" destId="{DC7D5FD2-7E12-45FE-B55E-E88A3DF5F758}" srcOrd="0" destOrd="0" presId="urn:microsoft.com/office/officeart/2005/8/layout/vList2"/>
    <dgm:cxn modelId="{263D950C-66E9-435A-9CD1-3BB5880B77EC}" type="presOf" srcId="{0894B872-1074-4598-8207-ED81EF818A48}" destId="{7E4F5F73-48D8-4E4B-9ED0-796FFF0A4E87}" srcOrd="0" destOrd="0" presId="urn:microsoft.com/office/officeart/2005/8/layout/vList2"/>
    <dgm:cxn modelId="{EB571D0E-D567-4D00-B27A-68226A1044A4}" srcId="{0894B872-1074-4598-8207-ED81EF818A48}" destId="{32E3E53D-DD55-43D8-9393-0D47800D53B2}" srcOrd="4" destOrd="0" parTransId="{75E2A60B-4802-4448-96E7-991CDB2854AA}" sibTransId="{BCA1BCA4-89E1-4C32-9703-EE04E7ED5803}"/>
    <dgm:cxn modelId="{9DAB4010-A1E9-45F9-BC27-CA466F3A53BF}" type="presOf" srcId="{32E3E53D-DD55-43D8-9393-0D47800D53B2}" destId="{810077D5-2DC9-4320-A54E-5EC7EC9853E5}" srcOrd="0" destOrd="0" presId="urn:microsoft.com/office/officeart/2005/8/layout/vList2"/>
    <dgm:cxn modelId="{09BBEC2D-E871-4FC4-A1C3-280FAAE7F216}" type="presOf" srcId="{0EC9B710-02AA-4775-A0FD-3CEDECD69CF0}" destId="{38F52356-5E61-4A67-9F6E-50527D7E4DEC}" srcOrd="0" destOrd="0" presId="urn:microsoft.com/office/officeart/2005/8/layout/vList2"/>
    <dgm:cxn modelId="{06058149-0976-410D-8C21-3C258AF82F09}" type="presOf" srcId="{714E72D7-04C9-4664-8E8C-BABEEC914BCE}" destId="{1B1B3E22-C1F7-487E-B36C-1AB8D45C6579}" srcOrd="0" destOrd="0" presId="urn:microsoft.com/office/officeart/2005/8/layout/vList2"/>
    <dgm:cxn modelId="{23A6186D-BE15-456C-A500-59C43C5169AA}" srcId="{0894B872-1074-4598-8207-ED81EF818A48}" destId="{0EC9B710-02AA-4775-A0FD-3CEDECD69CF0}" srcOrd="0" destOrd="0" parTransId="{C7D8C0A6-3E02-4DA2-9B43-E2D6932FC889}" sibTransId="{024D01A7-4AD6-4479-A634-4995CBC23337}"/>
    <dgm:cxn modelId="{C084B84F-B4E4-4D02-A660-11CCD7DAD6D9}" srcId="{0894B872-1074-4598-8207-ED81EF818A48}" destId="{FF14C58C-0893-4845-9949-8FA1FBFEC71B}" srcOrd="1" destOrd="0" parTransId="{FBB4DB9D-1220-4B71-943E-346B5457D2A1}" sibTransId="{77298705-B10D-40A4-A7B5-661EBFA2483D}"/>
    <dgm:cxn modelId="{F9324952-A6C3-49FC-BD6D-30849877F1B2}" type="presOf" srcId="{FF14C58C-0893-4845-9949-8FA1FBFEC71B}" destId="{DC440B9B-59E1-4A55-A5B7-9C4A080FDAD9}" srcOrd="0" destOrd="0" presId="urn:microsoft.com/office/officeart/2005/8/layout/vList2"/>
    <dgm:cxn modelId="{6338E685-4D68-41F8-B176-6C6596322024}" type="presOf" srcId="{5B97F02F-AB1E-4EB2-B5D6-0F4B5AA406CB}" destId="{1E22C4F9-919D-4CAE-85F4-D9DD3CC6F39D}" srcOrd="0" destOrd="0" presId="urn:microsoft.com/office/officeart/2005/8/layout/vList2"/>
    <dgm:cxn modelId="{56D99398-951B-46AB-9B48-1CD98EF0F316}" srcId="{0894B872-1074-4598-8207-ED81EF818A48}" destId="{D6D3A409-4AF5-41A2-BCD1-4F8C4ED7928F}" srcOrd="6" destOrd="0" parTransId="{A52EEE8F-92A0-4D54-BBAF-1D20A8997B9D}" sibTransId="{B9636682-6330-47CF-87D3-D21CC2B38D08}"/>
    <dgm:cxn modelId="{7532E29E-4699-4A86-841D-B6D2FA1DE6F0}" srcId="{0894B872-1074-4598-8207-ED81EF818A48}" destId="{5B97F02F-AB1E-4EB2-B5D6-0F4B5AA406CB}" srcOrd="2" destOrd="0" parTransId="{3C0BFD80-0789-4D06-BD16-6A1D901B6CF7}" sibTransId="{58778E82-86DD-4B67-A432-EDDC49E9082E}"/>
    <dgm:cxn modelId="{B4109EB3-65B4-447A-A609-8DFA315C9984}" srcId="{0894B872-1074-4598-8207-ED81EF818A48}" destId="{784A6F30-FEA4-4F1C-A26A-8227AC44B658}" srcOrd="5" destOrd="0" parTransId="{19D8EB3B-D698-4BC8-B21A-14EA8250B7B1}" sibTransId="{52FFCF90-61D5-4177-9ED0-12335E1B11B3}"/>
    <dgm:cxn modelId="{0DA78DC0-1D08-473C-AB7A-ED9FFC4BBB94}" srcId="{0894B872-1074-4598-8207-ED81EF818A48}" destId="{714E72D7-04C9-4664-8E8C-BABEEC914BCE}" srcOrd="3" destOrd="0" parTransId="{6B22859C-3305-4118-ACC4-D76FBEC8C95E}" sibTransId="{DD368566-C64E-4D47-B394-6A682AC5A56B}"/>
    <dgm:cxn modelId="{3AD9AAD2-4F1B-4FE3-9E1B-6E9FB9F465E0}" srcId="{0894B872-1074-4598-8207-ED81EF818A48}" destId="{8A05B3D2-A73C-449B-9928-98F46FD017D0}" srcOrd="7" destOrd="0" parTransId="{BB3DA640-31C7-4FB9-98B6-D055ACCA6652}" sibTransId="{2890FFFD-79BA-45E2-961A-C4A6DF959010}"/>
    <dgm:cxn modelId="{6419D0DC-1098-441B-B711-43F7F3E750BD}" type="presOf" srcId="{8A05B3D2-A73C-449B-9928-98F46FD017D0}" destId="{24DAE41C-533B-443E-B37C-325A18B6A3F0}" srcOrd="0" destOrd="0" presId="urn:microsoft.com/office/officeart/2005/8/layout/vList2"/>
    <dgm:cxn modelId="{BB48C2E8-05C0-4409-8F0C-544FF67789A3}" type="presOf" srcId="{784A6F30-FEA4-4F1C-A26A-8227AC44B658}" destId="{62824D82-DD3C-452C-8E88-109AA2D90779}" srcOrd="0" destOrd="0" presId="urn:microsoft.com/office/officeart/2005/8/layout/vList2"/>
    <dgm:cxn modelId="{3F035B82-86A9-429C-9855-0C8DEA674802}" type="presParOf" srcId="{7E4F5F73-48D8-4E4B-9ED0-796FFF0A4E87}" destId="{38F52356-5E61-4A67-9F6E-50527D7E4DEC}" srcOrd="0" destOrd="0" presId="urn:microsoft.com/office/officeart/2005/8/layout/vList2"/>
    <dgm:cxn modelId="{F4E48E4B-9087-4DFF-BC3E-6CB792F78294}" type="presParOf" srcId="{7E4F5F73-48D8-4E4B-9ED0-796FFF0A4E87}" destId="{C6A310D3-749D-4748-AEFB-ECC5BF7CCC91}" srcOrd="1" destOrd="0" presId="urn:microsoft.com/office/officeart/2005/8/layout/vList2"/>
    <dgm:cxn modelId="{AC335143-0BB1-47B1-9C75-BF88494F2E34}" type="presParOf" srcId="{7E4F5F73-48D8-4E4B-9ED0-796FFF0A4E87}" destId="{DC440B9B-59E1-4A55-A5B7-9C4A080FDAD9}" srcOrd="2" destOrd="0" presId="urn:microsoft.com/office/officeart/2005/8/layout/vList2"/>
    <dgm:cxn modelId="{5DB0F331-A0C2-4A19-B73B-DEB8C186F0D0}" type="presParOf" srcId="{7E4F5F73-48D8-4E4B-9ED0-796FFF0A4E87}" destId="{18C3B416-5744-41D3-B615-072C106136AD}" srcOrd="3" destOrd="0" presId="urn:microsoft.com/office/officeart/2005/8/layout/vList2"/>
    <dgm:cxn modelId="{4DC177E2-D296-46F4-A650-C0304AF5874E}" type="presParOf" srcId="{7E4F5F73-48D8-4E4B-9ED0-796FFF0A4E87}" destId="{1E22C4F9-919D-4CAE-85F4-D9DD3CC6F39D}" srcOrd="4" destOrd="0" presId="urn:microsoft.com/office/officeart/2005/8/layout/vList2"/>
    <dgm:cxn modelId="{C51E2C52-CEFC-4D1A-B633-F3D7CBCD0D25}" type="presParOf" srcId="{7E4F5F73-48D8-4E4B-9ED0-796FFF0A4E87}" destId="{BC13875B-F9C4-483D-B3B3-24703CD588E4}" srcOrd="5" destOrd="0" presId="urn:microsoft.com/office/officeart/2005/8/layout/vList2"/>
    <dgm:cxn modelId="{4D0555E0-6E28-4BE6-88ED-80BCFE4D7F3D}" type="presParOf" srcId="{7E4F5F73-48D8-4E4B-9ED0-796FFF0A4E87}" destId="{1B1B3E22-C1F7-487E-B36C-1AB8D45C6579}" srcOrd="6" destOrd="0" presId="urn:microsoft.com/office/officeart/2005/8/layout/vList2"/>
    <dgm:cxn modelId="{A98AE413-AE07-473A-ACEE-A44E37598D68}" type="presParOf" srcId="{7E4F5F73-48D8-4E4B-9ED0-796FFF0A4E87}" destId="{03C29AE4-38CA-4A2D-BD4B-0EF55F1C3CDC}" srcOrd="7" destOrd="0" presId="urn:microsoft.com/office/officeart/2005/8/layout/vList2"/>
    <dgm:cxn modelId="{739A6D12-E163-493F-BE21-AA18A27221C6}" type="presParOf" srcId="{7E4F5F73-48D8-4E4B-9ED0-796FFF0A4E87}" destId="{810077D5-2DC9-4320-A54E-5EC7EC9853E5}" srcOrd="8" destOrd="0" presId="urn:microsoft.com/office/officeart/2005/8/layout/vList2"/>
    <dgm:cxn modelId="{2E8C9E90-F3F4-4EF9-97FD-13309F0407A4}" type="presParOf" srcId="{7E4F5F73-48D8-4E4B-9ED0-796FFF0A4E87}" destId="{04FBA1F9-46A0-48BB-8898-F6913C6B1DC1}" srcOrd="9" destOrd="0" presId="urn:microsoft.com/office/officeart/2005/8/layout/vList2"/>
    <dgm:cxn modelId="{F70E2F8A-7FFC-4336-AFA1-E2C1E56B0FC8}" type="presParOf" srcId="{7E4F5F73-48D8-4E4B-9ED0-796FFF0A4E87}" destId="{62824D82-DD3C-452C-8E88-109AA2D90779}" srcOrd="10" destOrd="0" presId="urn:microsoft.com/office/officeart/2005/8/layout/vList2"/>
    <dgm:cxn modelId="{0A7002BA-68B9-41FA-81FE-AF909D2E334A}" type="presParOf" srcId="{7E4F5F73-48D8-4E4B-9ED0-796FFF0A4E87}" destId="{24692275-C571-4FAC-AE3B-6D1ECB27CCD6}" srcOrd="11" destOrd="0" presId="urn:microsoft.com/office/officeart/2005/8/layout/vList2"/>
    <dgm:cxn modelId="{752489A5-B84F-4ABE-BDEF-637F61D9704F}" type="presParOf" srcId="{7E4F5F73-48D8-4E4B-9ED0-796FFF0A4E87}" destId="{DC7D5FD2-7E12-45FE-B55E-E88A3DF5F758}" srcOrd="12" destOrd="0" presId="urn:microsoft.com/office/officeart/2005/8/layout/vList2"/>
    <dgm:cxn modelId="{B5B73FBE-8ABD-4636-8B5A-7DAA84441C34}" type="presParOf" srcId="{7E4F5F73-48D8-4E4B-9ED0-796FFF0A4E87}" destId="{59B629DC-745B-4196-926D-6C90FE117E0A}" srcOrd="13" destOrd="0" presId="urn:microsoft.com/office/officeart/2005/8/layout/vList2"/>
    <dgm:cxn modelId="{136A201C-0C03-4B8D-864A-3A092AFF3047}" type="presParOf" srcId="{7E4F5F73-48D8-4E4B-9ED0-796FFF0A4E87}" destId="{24DAE41C-533B-443E-B37C-325A18B6A3F0}"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A92E41-3869-4F6F-95AC-900AB3C9A55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B661F24-91AA-4B53-948D-B7A2C004BA79}">
      <dgm:prSet phldrT="[Text]"/>
      <dgm:spPr/>
      <dgm:t>
        <a:bodyPr/>
        <a:lstStyle/>
        <a:p>
          <a:r>
            <a:rPr lang="en-US" dirty="0"/>
            <a:t>Ocular movements</a:t>
          </a:r>
        </a:p>
      </dgm:t>
    </dgm:pt>
    <dgm:pt modelId="{C8DA51B7-8F7C-487F-AAF3-F9FC5A3C05FE}" type="parTrans" cxnId="{3107835B-79E4-4C9F-B600-B1F10B3E477D}">
      <dgm:prSet/>
      <dgm:spPr/>
      <dgm:t>
        <a:bodyPr/>
        <a:lstStyle/>
        <a:p>
          <a:endParaRPr lang="en-US"/>
        </a:p>
      </dgm:t>
    </dgm:pt>
    <dgm:pt modelId="{BB6785BE-292C-4855-B682-D15CD702EFF4}" type="sibTrans" cxnId="{3107835B-79E4-4C9F-B600-B1F10B3E477D}">
      <dgm:prSet/>
      <dgm:spPr/>
      <dgm:t>
        <a:bodyPr/>
        <a:lstStyle/>
        <a:p>
          <a:endParaRPr lang="en-US"/>
        </a:p>
      </dgm:t>
    </dgm:pt>
    <dgm:pt modelId="{4AB2E2A9-2AC6-4EFD-8AB0-89CF6FFDAF39}">
      <dgm:prSet phldrT="[Text]"/>
      <dgm:spPr/>
      <dgm:t>
        <a:bodyPr/>
        <a:lstStyle/>
        <a:p>
          <a:r>
            <a:rPr lang="en-US" dirty="0"/>
            <a:t>Binocular</a:t>
          </a:r>
        </a:p>
      </dgm:t>
    </dgm:pt>
    <dgm:pt modelId="{85279B0E-B92A-46DA-BE2D-544E1A9773E8}" type="parTrans" cxnId="{CF2FDF74-BFBA-4B41-B0EC-64FE91142F70}">
      <dgm:prSet/>
      <dgm:spPr/>
      <dgm:t>
        <a:bodyPr/>
        <a:lstStyle/>
        <a:p>
          <a:endParaRPr lang="en-US"/>
        </a:p>
      </dgm:t>
    </dgm:pt>
    <dgm:pt modelId="{64BB1A78-FB09-4D33-8E29-6C4F864FC7DE}" type="sibTrans" cxnId="{CF2FDF74-BFBA-4B41-B0EC-64FE91142F70}">
      <dgm:prSet/>
      <dgm:spPr/>
      <dgm:t>
        <a:bodyPr/>
        <a:lstStyle/>
        <a:p>
          <a:endParaRPr lang="en-US"/>
        </a:p>
      </dgm:t>
    </dgm:pt>
    <dgm:pt modelId="{2363D67E-776E-4DF2-A674-D43DAC4B8AF7}">
      <dgm:prSet phldrT="[Text]"/>
      <dgm:spPr/>
      <dgm:t>
        <a:bodyPr/>
        <a:lstStyle/>
        <a:p>
          <a:r>
            <a:rPr lang="en-US" dirty="0"/>
            <a:t>Version</a:t>
          </a:r>
        </a:p>
      </dgm:t>
    </dgm:pt>
    <dgm:pt modelId="{7F7BB10E-09BD-4E08-9A2F-D8FFD8B9D04B}" type="parTrans" cxnId="{F4352A40-5ABF-4100-B1CC-D674BC350D22}">
      <dgm:prSet/>
      <dgm:spPr/>
      <dgm:t>
        <a:bodyPr/>
        <a:lstStyle/>
        <a:p>
          <a:endParaRPr lang="en-US"/>
        </a:p>
      </dgm:t>
    </dgm:pt>
    <dgm:pt modelId="{38298139-E51F-4C01-B31A-713B78003B2C}" type="sibTrans" cxnId="{F4352A40-5ABF-4100-B1CC-D674BC350D22}">
      <dgm:prSet/>
      <dgm:spPr/>
      <dgm:t>
        <a:bodyPr/>
        <a:lstStyle/>
        <a:p>
          <a:endParaRPr lang="en-US"/>
        </a:p>
      </dgm:t>
    </dgm:pt>
    <dgm:pt modelId="{42193F47-0DDA-49AE-820B-DFC134364EAE}">
      <dgm:prSet phldrT="[Text]"/>
      <dgm:spPr/>
      <dgm:t>
        <a:bodyPr/>
        <a:lstStyle/>
        <a:p>
          <a:r>
            <a:rPr lang="en-US" dirty="0"/>
            <a:t>Vergence</a:t>
          </a:r>
        </a:p>
      </dgm:t>
    </dgm:pt>
    <dgm:pt modelId="{6DD171C9-40A1-4195-B41B-59E4EB2F9CBF}" type="parTrans" cxnId="{4B8CFD06-ED76-44A4-AD06-57B108AD3E45}">
      <dgm:prSet/>
      <dgm:spPr/>
      <dgm:t>
        <a:bodyPr/>
        <a:lstStyle/>
        <a:p>
          <a:endParaRPr lang="en-US"/>
        </a:p>
      </dgm:t>
    </dgm:pt>
    <dgm:pt modelId="{66E9F6C1-817E-4692-BFF3-0B8DE5136C1C}" type="sibTrans" cxnId="{4B8CFD06-ED76-44A4-AD06-57B108AD3E45}">
      <dgm:prSet/>
      <dgm:spPr/>
      <dgm:t>
        <a:bodyPr/>
        <a:lstStyle/>
        <a:p>
          <a:endParaRPr lang="en-US"/>
        </a:p>
      </dgm:t>
    </dgm:pt>
    <dgm:pt modelId="{4D00D800-81E3-4146-A040-4CA4D8D44838}">
      <dgm:prSet phldrT="[Text]"/>
      <dgm:spPr/>
      <dgm:t>
        <a:bodyPr/>
        <a:lstStyle/>
        <a:p>
          <a:r>
            <a:rPr lang="en-US" dirty="0"/>
            <a:t>Monocular</a:t>
          </a:r>
        </a:p>
      </dgm:t>
    </dgm:pt>
    <dgm:pt modelId="{267C99DD-1D7F-424A-9FA1-FB5CD6247CFE}" type="parTrans" cxnId="{60D1074F-24A3-4D7D-A897-46973B3588A3}">
      <dgm:prSet/>
      <dgm:spPr/>
      <dgm:t>
        <a:bodyPr/>
        <a:lstStyle/>
        <a:p>
          <a:endParaRPr lang="en-US"/>
        </a:p>
      </dgm:t>
    </dgm:pt>
    <dgm:pt modelId="{22D9B259-FC73-4336-B8FB-4BC7DE349A67}" type="sibTrans" cxnId="{60D1074F-24A3-4D7D-A897-46973B3588A3}">
      <dgm:prSet/>
      <dgm:spPr/>
      <dgm:t>
        <a:bodyPr/>
        <a:lstStyle/>
        <a:p>
          <a:endParaRPr lang="en-US"/>
        </a:p>
      </dgm:t>
    </dgm:pt>
    <dgm:pt modelId="{B645804E-3DE5-42B9-995D-F5765F390067}">
      <dgm:prSet phldrT="[Text]"/>
      <dgm:spPr/>
      <dgm:t>
        <a:bodyPr/>
        <a:lstStyle/>
        <a:p>
          <a:r>
            <a:rPr lang="en-US" dirty="0"/>
            <a:t>Duction</a:t>
          </a:r>
        </a:p>
      </dgm:t>
    </dgm:pt>
    <dgm:pt modelId="{FE48197F-D297-4048-B69D-1622BD851743}" type="parTrans" cxnId="{B29AEA83-2189-467E-8A09-0D9B599C927E}">
      <dgm:prSet/>
      <dgm:spPr/>
      <dgm:t>
        <a:bodyPr/>
        <a:lstStyle/>
        <a:p>
          <a:endParaRPr lang="en-US"/>
        </a:p>
      </dgm:t>
    </dgm:pt>
    <dgm:pt modelId="{8BD92BD8-E0D1-432F-B9F1-FDF30DB79DBE}" type="sibTrans" cxnId="{B29AEA83-2189-467E-8A09-0D9B599C927E}">
      <dgm:prSet/>
      <dgm:spPr/>
      <dgm:t>
        <a:bodyPr/>
        <a:lstStyle/>
        <a:p>
          <a:endParaRPr lang="en-US"/>
        </a:p>
      </dgm:t>
    </dgm:pt>
    <dgm:pt modelId="{4725EE1B-A2F1-4F38-8023-68B364CCF1AD}">
      <dgm:prSet/>
      <dgm:spPr/>
      <dgm:t>
        <a:bodyPr/>
        <a:lstStyle/>
        <a:p>
          <a:endParaRPr lang="en-US"/>
        </a:p>
      </dgm:t>
    </dgm:pt>
    <dgm:pt modelId="{CB148071-0A05-445A-BE2B-11D5E19682A5}" type="parTrans" cxnId="{4CD45C21-93E2-48BE-B18B-C62114E4696B}">
      <dgm:prSet/>
      <dgm:spPr/>
      <dgm:t>
        <a:bodyPr/>
        <a:lstStyle/>
        <a:p>
          <a:endParaRPr lang="en-US"/>
        </a:p>
      </dgm:t>
    </dgm:pt>
    <dgm:pt modelId="{1DA8FE1B-9098-4D05-9E21-22C4D1E1B618}" type="sibTrans" cxnId="{4CD45C21-93E2-48BE-B18B-C62114E4696B}">
      <dgm:prSet/>
      <dgm:spPr/>
      <dgm:t>
        <a:bodyPr/>
        <a:lstStyle/>
        <a:p>
          <a:endParaRPr lang="en-US"/>
        </a:p>
      </dgm:t>
    </dgm:pt>
    <dgm:pt modelId="{87825E12-24CF-4455-B6C7-F90171289374}">
      <dgm:prSet/>
      <dgm:spPr/>
      <dgm:t>
        <a:bodyPr/>
        <a:lstStyle/>
        <a:p>
          <a:endParaRPr lang="en-US"/>
        </a:p>
      </dgm:t>
    </dgm:pt>
    <dgm:pt modelId="{87E9F26B-F99C-4193-A08C-62C976B5221F}" type="parTrans" cxnId="{9DE4D4B2-17BF-4B57-B915-177232EB92B2}">
      <dgm:prSet/>
      <dgm:spPr/>
      <dgm:t>
        <a:bodyPr/>
        <a:lstStyle/>
        <a:p>
          <a:endParaRPr lang="en-US"/>
        </a:p>
      </dgm:t>
    </dgm:pt>
    <dgm:pt modelId="{684B658B-D707-4AF9-BD84-DD1DC8E8583D}" type="sibTrans" cxnId="{9DE4D4B2-17BF-4B57-B915-177232EB92B2}">
      <dgm:prSet/>
      <dgm:spPr/>
      <dgm:t>
        <a:bodyPr/>
        <a:lstStyle/>
        <a:p>
          <a:endParaRPr lang="en-US"/>
        </a:p>
      </dgm:t>
    </dgm:pt>
    <dgm:pt modelId="{D470C4D7-790F-4D52-9D7E-5128300933F6}" type="pres">
      <dgm:prSet presAssocID="{3CA92E41-3869-4F6F-95AC-900AB3C9A55A}" presName="hierChild1" presStyleCnt="0">
        <dgm:presLayoutVars>
          <dgm:chPref val="1"/>
          <dgm:dir/>
          <dgm:animOne val="branch"/>
          <dgm:animLvl val="lvl"/>
          <dgm:resizeHandles/>
        </dgm:presLayoutVars>
      </dgm:prSet>
      <dgm:spPr/>
    </dgm:pt>
    <dgm:pt modelId="{DD09F8F6-B0B7-45DE-8924-F619F3BB2899}" type="pres">
      <dgm:prSet presAssocID="{9B661F24-91AA-4B53-948D-B7A2C004BA79}" presName="hierRoot1" presStyleCnt="0"/>
      <dgm:spPr/>
    </dgm:pt>
    <dgm:pt modelId="{3A813F78-582E-44F9-804F-4D7C661CF926}" type="pres">
      <dgm:prSet presAssocID="{9B661F24-91AA-4B53-948D-B7A2C004BA79}" presName="composite" presStyleCnt="0"/>
      <dgm:spPr/>
    </dgm:pt>
    <dgm:pt modelId="{EF00A072-B184-4152-B7ED-199B9A65BC28}" type="pres">
      <dgm:prSet presAssocID="{9B661F24-91AA-4B53-948D-B7A2C004BA79}" presName="background" presStyleLbl="node0" presStyleIdx="0" presStyleCnt="1"/>
      <dgm:spPr/>
    </dgm:pt>
    <dgm:pt modelId="{01A6130A-5A66-4029-9AA8-FF36448E6662}" type="pres">
      <dgm:prSet presAssocID="{9B661F24-91AA-4B53-948D-B7A2C004BA79}" presName="text" presStyleLbl="fgAcc0" presStyleIdx="0" presStyleCnt="1">
        <dgm:presLayoutVars>
          <dgm:chPref val="3"/>
        </dgm:presLayoutVars>
      </dgm:prSet>
      <dgm:spPr/>
    </dgm:pt>
    <dgm:pt modelId="{07733A77-49D4-40FD-A862-FCD57BF73CA9}" type="pres">
      <dgm:prSet presAssocID="{9B661F24-91AA-4B53-948D-B7A2C004BA79}" presName="hierChild2" presStyleCnt="0"/>
      <dgm:spPr/>
    </dgm:pt>
    <dgm:pt modelId="{71F28DE0-AE7F-4953-9B32-66D2DA2912EB}" type="pres">
      <dgm:prSet presAssocID="{85279B0E-B92A-46DA-BE2D-544E1A9773E8}" presName="Name10" presStyleLbl="parChTrans1D2" presStyleIdx="0" presStyleCnt="2"/>
      <dgm:spPr/>
    </dgm:pt>
    <dgm:pt modelId="{D6F33D6F-09F8-4643-A1CB-387599477C38}" type="pres">
      <dgm:prSet presAssocID="{4AB2E2A9-2AC6-4EFD-8AB0-89CF6FFDAF39}" presName="hierRoot2" presStyleCnt="0"/>
      <dgm:spPr/>
    </dgm:pt>
    <dgm:pt modelId="{C5620234-7ABF-41F7-ABAA-AC9FB79D7157}" type="pres">
      <dgm:prSet presAssocID="{4AB2E2A9-2AC6-4EFD-8AB0-89CF6FFDAF39}" presName="composite2" presStyleCnt="0"/>
      <dgm:spPr/>
    </dgm:pt>
    <dgm:pt modelId="{A22B8620-41DE-443A-9A1D-DF10182C730F}" type="pres">
      <dgm:prSet presAssocID="{4AB2E2A9-2AC6-4EFD-8AB0-89CF6FFDAF39}" presName="background2" presStyleLbl="node2" presStyleIdx="0" presStyleCnt="2"/>
      <dgm:spPr/>
    </dgm:pt>
    <dgm:pt modelId="{CF98EFEF-1DD3-403D-9A4E-A43FFA503A9E}" type="pres">
      <dgm:prSet presAssocID="{4AB2E2A9-2AC6-4EFD-8AB0-89CF6FFDAF39}" presName="text2" presStyleLbl="fgAcc2" presStyleIdx="0" presStyleCnt="2">
        <dgm:presLayoutVars>
          <dgm:chPref val="3"/>
        </dgm:presLayoutVars>
      </dgm:prSet>
      <dgm:spPr/>
    </dgm:pt>
    <dgm:pt modelId="{7C2665B0-32C9-4909-8049-7DB168891783}" type="pres">
      <dgm:prSet presAssocID="{4AB2E2A9-2AC6-4EFD-8AB0-89CF6FFDAF39}" presName="hierChild3" presStyleCnt="0"/>
      <dgm:spPr/>
    </dgm:pt>
    <dgm:pt modelId="{C5C7A5BC-C2DF-4BE6-80D1-AAA7E88FD336}" type="pres">
      <dgm:prSet presAssocID="{7F7BB10E-09BD-4E08-9A2F-D8FFD8B9D04B}" presName="Name17" presStyleLbl="parChTrans1D3" presStyleIdx="0" presStyleCnt="3"/>
      <dgm:spPr/>
    </dgm:pt>
    <dgm:pt modelId="{E8F089F9-97DF-4F9C-AAAD-28DF25EE020C}" type="pres">
      <dgm:prSet presAssocID="{2363D67E-776E-4DF2-A674-D43DAC4B8AF7}" presName="hierRoot3" presStyleCnt="0"/>
      <dgm:spPr/>
    </dgm:pt>
    <dgm:pt modelId="{5E08F125-67F7-4E27-880C-B6CCF0E558B7}" type="pres">
      <dgm:prSet presAssocID="{2363D67E-776E-4DF2-A674-D43DAC4B8AF7}" presName="composite3" presStyleCnt="0"/>
      <dgm:spPr/>
    </dgm:pt>
    <dgm:pt modelId="{F09E2E48-7BC4-4351-B1F6-D2FA6688452B}" type="pres">
      <dgm:prSet presAssocID="{2363D67E-776E-4DF2-A674-D43DAC4B8AF7}" presName="background3" presStyleLbl="node3" presStyleIdx="0" presStyleCnt="3"/>
      <dgm:spPr/>
    </dgm:pt>
    <dgm:pt modelId="{7819A81A-5D0E-4C25-BC12-F7143E8FB66F}" type="pres">
      <dgm:prSet presAssocID="{2363D67E-776E-4DF2-A674-D43DAC4B8AF7}" presName="text3" presStyleLbl="fgAcc3" presStyleIdx="0" presStyleCnt="3">
        <dgm:presLayoutVars>
          <dgm:chPref val="3"/>
        </dgm:presLayoutVars>
      </dgm:prSet>
      <dgm:spPr/>
    </dgm:pt>
    <dgm:pt modelId="{8845604C-43AA-40D5-9BB9-13E3A665AE92}" type="pres">
      <dgm:prSet presAssocID="{2363D67E-776E-4DF2-A674-D43DAC4B8AF7}" presName="hierChild4" presStyleCnt="0"/>
      <dgm:spPr/>
    </dgm:pt>
    <dgm:pt modelId="{64C6F656-F729-45C3-8D0C-7AC1A16B5453}" type="pres">
      <dgm:prSet presAssocID="{6DD171C9-40A1-4195-B41B-59E4EB2F9CBF}" presName="Name17" presStyleLbl="parChTrans1D3" presStyleIdx="1" presStyleCnt="3"/>
      <dgm:spPr/>
    </dgm:pt>
    <dgm:pt modelId="{F1C49BE6-255E-4FBA-BBBE-0BFEA4F2ED3D}" type="pres">
      <dgm:prSet presAssocID="{42193F47-0DDA-49AE-820B-DFC134364EAE}" presName="hierRoot3" presStyleCnt="0"/>
      <dgm:spPr/>
    </dgm:pt>
    <dgm:pt modelId="{1F8B6F6B-B6C9-45EE-902B-323144F0384F}" type="pres">
      <dgm:prSet presAssocID="{42193F47-0DDA-49AE-820B-DFC134364EAE}" presName="composite3" presStyleCnt="0"/>
      <dgm:spPr/>
    </dgm:pt>
    <dgm:pt modelId="{42BEB358-7770-4376-9950-71BEAE4DC9E0}" type="pres">
      <dgm:prSet presAssocID="{42193F47-0DDA-49AE-820B-DFC134364EAE}" presName="background3" presStyleLbl="node3" presStyleIdx="1" presStyleCnt="3"/>
      <dgm:spPr/>
    </dgm:pt>
    <dgm:pt modelId="{24C4220C-03A3-44A0-9872-D9A4FCB5A114}" type="pres">
      <dgm:prSet presAssocID="{42193F47-0DDA-49AE-820B-DFC134364EAE}" presName="text3" presStyleLbl="fgAcc3" presStyleIdx="1" presStyleCnt="3">
        <dgm:presLayoutVars>
          <dgm:chPref val="3"/>
        </dgm:presLayoutVars>
      </dgm:prSet>
      <dgm:spPr/>
    </dgm:pt>
    <dgm:pt modelId="{A6619F8D-0A5D-4872-B699-D200F9AE47AC}" type="pres">
      <dgm:prSet presAssocID="{42193F47-0DDA-49AE-820B-DFC134364EAE}" presName="hierChild4" presStyleCnt="0"/>
      <dgm:spPr/>
    </dgm:pt>
    <dgm:pt modelId="{D324D68D-2807-4C18-BF5B-CDC7E4DF14DC}" type="pres">
      <dgm:prSet presAssocID="{CB148071-0A05-445A-BE2B-11D5E19682A5}" presName="Name23" presStyleLbl="parChTrans1D4" presStyleIdx="0" presStyleCnt="2"/>
      <dgm:spPr/>
    </dgm:pt>
    <dgm:pt modelId="{690186F7-B6A2-409E-8ADC-57999C4B7183}" type="pres">
      <dgm:prSet presAssocID="{4725EE1B-A2F1-4F38-8023-68B364CCF1AD}" presName="hierRoot4" presStyleCnt="0"/>
      <dgm:spPr/>
    </dgm:pt>
    <dgm:pt modelId="{9A3CF455-9073-41D2-AA57-7E6F5A495A0E}" type="pres">
      <dgm:prSet presAssocID="{4725EE1B-A2F1-4F38-8023-68B364CCF1AD}" presName="composite4" presStyleCnt="0"/>
      <dgm:spPr/>
    </dgm:pt>
    <dgm:pt modelId="{A1A463AF-F87E-4A8B-9B4A-61070F68B005}" type="pres">
      <dgm:prSet presAssocID="{4725EE1B-A2F1-4F38-8023-68B364CCF1AD}" presName="background4" presStyleLbl="node4" presStyleIdx="0" presStyleCnt="2"/>
      <dgm:spPr/>
    </dgm:pt>
    <dgm:pt modelId="{2823337E-8C11-46C4-875A-007978D1C7E1}" type="pres">
      <dgm:prSet presAssocID="{4725EE1B-A2F1-4F38-8023-68B364CCF1AD}" presName="text4" presStyleLbl="fgAcc4" presStyleIdx="0" presStyleCnt="2">
        <dgm:presLayoutVars>
          <dgm:chPref val="3"/>
        </dgm:presLayoutVars>
      </dgm:prSet>
      <dgm:spPr/>
    </dgm:pt>
    <dgm:pt modelId="{201641BC-C19B-4561-997F-E87E0F7C8938}" type="pres">
      <dgm:prSet presAssocID="{4725EE1B-A2F1-4F38-8023-68B364CCF1AD}" presName="hierChild5" presStyleCnt="0"/>
      <dgm:spPr/>
    </dgm:pt>
    <dgm:pt modelId="{DD34E00A-3447-4972-B214-FCA6C80361FE}" type="pres">
      <dgm:prSet presAssocID="{87E9F26B-F99C-4193-A08C-62C976B5221F}" presName="Name23" presStyleLbl="parChTrans1D4" presStyleIdx="1" presStyleCnt="2"/>
      <dgm:spPr/>
    </dgm:pt>
    <dgm:pt modelId="{C9999076-D19A-4776-9963-CEE260F8BC17}" type="pres">
      <dgm:prSet presAssocID="{87825E12-24CF-4455-B6C7-F90171289374}" presName="hierRoot4" presStyleCnt="0"/>
      <dgm:spPr/>
    </dgm:pt>
    <dgm:pt modelId="{5954A6B1-B959-4426-BA9E-D6073AE354BD}" type="pres">
      <dgm:prSet presAssocID="{87825E12-24CF-4455-B6C7-F90171289374}" presName="composite4" presStyleCnt="0"/>
      <dgm:spPr/>
    </dgm:pt>
    <dgm:pt modelId="{973E9A4E-F71A-4906-A86C-3B556F6D43EA}" type="pres">
      <dgm:prSet presAssocID="{87825E12-24CF-4455-B6C7-F90171289374}" presName="background4" presStyleLbl="node4" presStyleIdx="1" presStyleCnt="2"/>
      <dgm:spPr/>
    </dgm:pt>
    <dgm:pt modelId="{4ADB4962-1259-42D6-A125-5004A4C3E066}" type="pres">
      <dgm:prSet presAssocID="{87825E12-24CF-4455-B6C7-F90171289374}" presName="text4" presStyleLbl="fgAcc4" presStyleIdx="1" presStyleCnt="2">
        <dgm:presLayoutVars>
          <dgm:chPref val="3"/>
        </dgm:presLayoutVars>
      </dgm:prSet>
      <dgm:spPr/>
    </dgm:pt>
    <dgm:pt modelId="{A8CBB6DA-BF68-4920-B018-3E0940C690B1}" type="pres">
      <dgm:prSet presAssocID="{87825E12-24CF-4455-B6C7-F90171289374}" presName="hierChild5" presStyleCnt="0"/>
      <dgm:spPr/>
    </dgm:pt>
    <dgm:pt modelId="{BAF032F1-41F7-4567-AA57-551431DA6112}" type="pres">
      <dgm:prSet presAssocID="{267C99DD-1D7F-424A-9FA1-FB5CD6247CFE}" presName="Name10" presStyleLbl="parChTrans1D2" presStyleIdx="1" presStyleCnt="2"/>
      <dgm:spPr/>
    </dgm:pt>
    <dgm:pt modelId="{5ABC28E0-8D6D-4AB2-A3D0-6C1235348E59}" type="pres">
      <dgm:prSet presAssocID="{4D00D800-81E3-4146-A040-4CA4D8D44838}" presName="hierRoot2" presStyleCnt="0"/>
      <dgm:spPr/>
    </dgm:pt>
    <dgm:pt modelId="{2F5AC12A-681C-4387-91D5-D856F857DB5F}" type="pres">
      <dgm:prSet presAssocID="{4D00D800-81E3-4146-A040-4CA4D8D44838}" presName="composite2" presStyleCnt="0"/>
      <dgm:spPr/>
    </dgm:pt>
    <dgm:pt modelId="{7B369A5E-C526-4897-B044-77456BE2F0BF}" type="pres">
      <dgm:prSet presAssocID="{4D00D800-81E3-4146-A040-4CA4D8D44838}" presName="background2" presStyleLbl="node2" presStyleIdx="1" presStyleCnt="2"/>
      <dgm:spPr/>
    </dgm:pt>
    <dgm:pt modelId="{21284271-5734-4137-AA57-047144AB5E09}" type="pres">
      <dgm:prSet presAssocID="{4D00D800-81E3-4146-A040-4CA4D8D44838}" presName="text2" presStyleLbl="fgAcc2" presStyleIdx="1" presStyleCnt="2">
        <dgm:presLayoutVars>
          <dgm:chPref val="3"/>
        </dgm:presLayoutVars>
      </dgm:prSet>
      <dgm:spPr/>
    </dgm:pt>
    <dgm:pt modelId="{C8F832E3-06EE-4D27-80C2-887131FCED9C}" type="pres">
      <dgm:prSet presAssocID="{4D00D800-81E3-4146-A040-4CA4D8D44838}" presName="hierChild3" presStyleCnt="0"/>
      <dgm:spPr/>
    </dgm:pt>
    <dgm:pt modelId="{AE32EFDC-F157-44FD-8340-9D0912480BD0}" type="pres">
      <dgm:prSet presAssocID="{FE48197F-D297-4048-B69D-1622BD851743}" presName="Name17" presStyleLbl="parChTrans1D3" presStyleIdx="2" presStyleCnt="3"/>
      <dgm:spPr/>
    </dgm:pt>
    <dgm:pt modelId="{66330532-D1BD-46C6-A58E-838F0A12E7A5}" type="pres">
      <dgm:prSet presAssocID="{B645804E-3DE5-42B9-995D-F5765F390067}" presName="hierRoot3" presStyleCnt="0"/>
      <dgm:spPr/>
    </dgm:pt>
    <dgm:pt modelId="{B276D5CE-D882-431B-AB28-54E87E18DB79}" type="pres">
      <dgm:prSet presAssocID="{B645804E-3DE5-42B9-995D-F5765F390067}" presName="composite3" presStyleCnt="0"/>
      <dgm:spPr/>
    </dgm:pt>
    <dgm:pt modelId="{04280C6E-4530-47A0-A1CF-CF5AF97E9970}" type="pres">
      <dgm:prSet presAssocID="{B645804E-3DE5-42B9-995D-F5765F390067}" presName="background3" presStyleLbl="node3" presStyleIdx="2" presStyleCnt="3"/>
      <dgm:spPr/>
    </dgm:pt>
    <dgm:pt modelId="{D18A4CDD-08CD-425A-A896-0EB9A8EF2862}" type="pres">
      <dgm:prSet presAssocID="{B645804E-3DE5-42B9-995D-F5765F390067}" presName="text3" presStyleLbl="fgAcc3" presStyleIdx="2" presStyleCnt="3">
        <dgm:presLayoutVars>
          <dgm:chPref val="3"/>
        </dgm:presLayoutVars>
      </dgm:prSet>
      <dgm:spPr/>
    </dgm:pt>
    <dgm:pt modelId="{35189012-DE13-4508-8883-FD74660CF4B2}" type="pres">
      <dgm:prSet presAssocID="{B645804E-3DE5-42B9-995D-F5765F390067}" presName="hierChild4" presStyleCnt="0"/>
      <dgm:spPr/>
    </dgm:pt>
  </dgm:ptLst>
  <dgm:cxnLst>
    <dgm:cxn modelId="{4B8CFD06-ED76-44A4-AD06-57B108AD3E45}" srcId="{4AB2E2A9-2AC6-4EFD-8AB0-89CF6FFDAF39}" destId="{42193F47-0DDA-49AE-820B-DFC134364EAE}" srcOrd="1" destOrd="0" parTransId="{6DD171C9-40A1-4195-B41B-59E4EB2F9CBF}" sibTransId="{66E9F6C1-817E-4692-BFF3-0B8DE5136C1C}"/>
    <dgm:cxn modelId="{4CD45C21-93E2-48BE-B18B-C62114E4696B}" srcId="{42193F47-0DDA-49AE-820B-DFC134364EAE}" destId="{4725EE1B-A2F1-4F38-8023-68B364CCF1AD}" srcOrd="0" destOrd="0" parTransId="{CB148071-0A05-445A-BE2B-11D5E19682A5}" sibTransId="{1DA8FE1B-9098-4D05-9E21-22C4D1E1B618}"/>
    <dgm:cxn modelId="{F4352A40-5ABF-4100-B1CC-D674BC350D22}" srcId="{4AB2E2A9-2AC6-4EFD-8AB0-89CF6FFDAF39}" destId="{2363D67E-776E-4DF2-A674-D43DAC4B8AF7}" srcOrd="0" destOrd="0" parTransId="{7F7BB10E-09BD-4E08-9A2F-D8FFD8B9D04B}" sibTransId="{38298139-E51F-4C01-B31A-713B78003B2C}"/>
    <dgm:cxn modelId="{3107835B-79E4-4C9F-B600-B1F10B3E477D}" srcId="{3CA92E41-3869-4F6F-95AC-900AB3C9A55A}" destId="{9B661F24-91AA-4B53-948D-B7A2C004BA79}" srcOrd="0" destOrd="0" parTransId="{C8DA51B7-8F7C-487F-AAF3-F9FC5A3C05FE}" sibTransId="{BB6785BE-292C-4855-B682-D15CD702EFF4}"/>
    <dgm:cxn modelId="{B705EF65-FD3B-48B9-AC1B-DC5D44C9AF5D}" type="presOf" srcId="{9B661F24-91AA-4B53-948D-B7A2C004BA79}" destId="{01A6130A-5A66-4029-9AA8-FF36448E6662}" srcOrd="0" destOrd="0" presId="urn:microsoft.com/office/officeart/2005/8/layout/hierarchy1"/>
    <dgm:cxn modelId="{E10A224B-2B78-4003-8993-BC82A8C846A3}" type="presOf" srcId="{42193F47-0DDA-49AE-820B-DFC134364EAE}" destId="{24C4220C-03A3-44A0-9872-D9A4FCB5A114}" srcOrd="0" destOrd="0" presId="urn:microsoft.com/office/officeart/2005/8/layout/hierarchy1"/>
    <dgm:cxn modelId="{60D1074F-24A3-4D7D-A897-46973B3588A3}" srcId="{9B661F24-91AA-4B53-948D-B7A2C004BA79}" destId="{4D00D800-81E3-4146-A040-4CA4D8D44838}" srcOrd="1" destOrd="0" parTransId="{267C99DD-1D7F-424A-9FA1-FB5CD6247CFE}" sibTransId="{22D9B259-FC73-4336-B8FB-4BC7DE349A67}"/>
    <dgm:cxn modelId="{A985154F-28CF-4109-A033-AAEE50E04DF4}" type="presOf" srcId="{4AB2E2A9-2AC6-4EFD-8AB0-89CF6FFDAF39}" destId="{CF98EFEF-1DD3-403D-9A4E-A43FFA503A9E}" srcOrd="0" destOrd="0" presId="urn:microsoft.com/office/officeart/2005/8/layout/hierarchy1"/>
    <dgm:cxn modelId="{6CDB5C50-D3BD-4CA6-95EF-AA6C45114F7A}" type="presOf" srcId="{7F7BB10E-09BD-4E08-9A2F-D8FFD8B9D04B}" destId="{C5C7A5BC-C2DF-4BE6-80D1-AAA7E88FD336}" srcOrd="0" destOrd="0" presId="urn:microsoft.com/office/officeart/2005/8/layout/hierarchy1"/>
    <dgm:cxn modelId="{344C7B52-33B5-40C9-B29B-66277CDCDA24}" type="presOf" srcId="{2363D67E-776E-4DF2-A674-D43DAC4B8AF7}" destId="{7819A81A-5D0E-4C25-BC12-F7143E8FB66F}" srcOrd="0" destOrd="0" presId="urn:microsoft.com/office/officeart/2005/8/layout/hierarchy1"/>
    <dgm:cxn modelId="{7B387874-5B10-495D-96D3-B58F1226162F}" type="presOf" srcId="{85279B0E-B92A-46DA-BE2D-544E1A9773E8}" destId="{71F28DE0-AE7F-4953-9B32-66D2DA2912EB}" srcOrd="0" destOrd="0" presId="urn:microsoft.com/office/officeart/2005/8/layout/hierarchy1"/>
    <dgm:cxn modelId="{CF2FDF74-BFBA-4B41-B0EC-64FE91142F70}" srcId="{9B661F24-91AA-4B53-948D-B7A2C004BA79}" destId="{4AB2E2A9-2AC6-4EFD-8AB0-89CF6FFDAF39}" srcOrd="0" destOrd="0" parTransId="{85279B0E-B92A-46DA-BE2D-544E1A9773E8}" sibTransId="{64BB1A78-FB09-4D33-8E29-6C4F864FC7DE}"/>
    <dgm:cxn modelId="{017FD355-965D-4E16-956F-285AE90379BF}" type="presOf" srcId="{3CA92E41-3869-4F6F-95AC-900AB3C9A55A}" destId="{D470C4D7-790F-4D52-9D7E-5128300933F6}" srcOrd="0" destOrd="0" presId="urn:microsoft.com/office/officeart/2005/8/layout/hierarchy1"/>
    <dgm:cxn modelId="{B29AEA83-2189-467E-8A09-0D9B599C927E}" srcId="{4D00D800-81E3-4146-A040-4CA4D8D44838}" destId="{B645804E-3DE5-42B9-995D-F5765F390067}" srcOrd="0" destOrd="0" parTransId="{FE48197F-D297-4048-B69D-1622BD851743}" sibTransId="{8BD92BD8-E0D1-432F-B9F1-FDF30DB79DBE}"/>
    <dgm:cxn modelId="{B8C8FE8E-06D2-4192-8C18-BAA69C0FA31A}" type="presOf" srcId="{87825E12-24CF-4455-B6C7-F90171289374}" destId="{4ADB4962-1259-42D6-A125-5004A4C3E066}" srcOrd="0" destOrd="0" presId="urn:microsoft.com/office/officeart/2005/8/layout/hierarchy1"/>
    <dgm:cxn modelId="{F600D792-E6D0-4A96-8AFD-0E6438916FAC}" type="presOf" srcId="{4725EE1B-A2F1-4F38-8023-68B364CCF1AD}" destId="{2823337E-8C11-46C4-875A-007978D1C7E1}" srcOrd="0" destOrd="0" presId="urn:microsoft.com/office/officeart/2005/8/layout/hierarchy1"/>
    <dgm:cxn modelId="{69198093-265C-45A9-A922-F6E6D788312F}" type="presOf" srcId="{267C99DD-1D7F-424A-9FA1-FB5CD6247CFE}" destId="{BAF032F1-41F7-4567-AA57-551431DA6112}" srcOrd="0" destOrd="0" presId="urn:microsoft.com/office/officeart/2005/8/layout/hierarchy1"/>
    <dgm:cxn modelId="{5774339C-F8E8-4E46-8CC6-678D86D47EB2}" type="presOf" srcId="{CB148071-0A05-445A-BE2B-11D5E19682A5}" destId="{D324D68D-2807-4C18-BF5B-CDC7E4DF14DC}" srcOrd="0" destOrd="0" presId="urn:microsoft.com/office/officeart/2005/8/layout/hierarchy1"/>
    <dgm:cxn modelId="{6644009D-C57B-4106-B18F-F6CF43BC38E9}" type="presOf" srcId="{6DD171C9-40A1-4195-B41B-59E4EB2F9CBF}" destId="{64C6F656-F729-45C3-8D0C-7AC1A16B5453}" srcOrd="0" destOrd="0" presId="urn:microsoft.com/office/officeart/2005/8/layout/hierarchy1"/>
    <dgm:cxn modelId="{9DE4D4B2-17BF-4B57-B915-177232EB92B2}" srcId="{42193F47-0DDA-49AE-820B-DFC134364EAE}" destId="{87825E12-24CF-4455-B6C7-F90171289374}" srcOrd="1" destOrd="0" parTransId="{87E9F26B-F99C-4193-A08C-62C976B5221F}" sibTransId="{684B658B-D707-4AF9-BD84-DD1DC8E8583D}"/>
    <dgm:cxn modelId="{AC96E0B8-64B6-4932-8B9F-C597B557B720}" type="presOf" srcId="{FE48197F-D297-4048-B69D-1622BD851743}" destId="{AE32EFDC-F157-44FD-8340-9D0912480BD0}" srcOrd="0" destOrd="0" presId="urn:microsoft.com/office/officeart/2005/8/layout/hierarchy1"/>
    <dgm:cxn modelId="{0FBCF5D2-33C0-44F4-8E8D-8DC606CD793A}" type="presOf" srcId="{4D00D800-81E3-4146-A040-4CA4D8D44838}" destId="{21284271-5734-4137-AA57-047144AB5E09}" srcOrd="0" destOrd="0" presId="urn:microsoft.com/office/officeart/2005/8/layout/hierarchy1"/>
    <dgm:cxn modelId="{162E9EDA-5DDB-4EF9-8065-E6AC50258F85}" type="presOf" srcId="{87E9F26B-F99C-4193-A08C-62C976B5221F}" destId="{DD34E00A-3447-4972-B214-FCA6C80361FE}" srcOrd="0" destOrd="0" presId="urn:microsoft.com/office/officeart/2005/8/layout/hierarchy1"/>
    <dgm:cxn modelId="{0084DDFA-1DEB-45E6-BA12-582163D930BA}" type="presOf" srcId="{B645804E-3DE5-42B9-995D-F5765F390067}" destId="{D18A4CDD-08CD-425A-A896-0EB9A8EF2862}" srcOrd="0" destOrd="0" presId="urn:microsoft.com/office/officeart/2005/8/layout/hierarchy1"/>
    <dgm:cxn modelId="{894DF3FA-4123-4414-B647-EB5815A9AA6C}" type="presParOf" srcId="{D470C4D7-790F-4D52-9D7E-5128300933F6}" destId="{DD09F8F6-B0B7-45DE-8924-F619F3BB2899}" srcOrd="0" destOrd="0" presId="urn:microsoft.com/office/officeart/2005/8/layout/hierarchy1"/>
    <dgm:cxn modelId="{B78D9FD6-3676-4032-BD16-95E74C28C9D3}" type="presParOf" srcId="{DD09F8F6-B0B7-45DE-8924-F619F3BB2899}" destId="{3A813F78-582E-44F9-804F-4D7C661CF926}" srcOrd="0" destOrd="0" presId="urn:microsoft.com/office/officeart/2005/8/layout/hierarchy1"/>
    <dgm:cxn modelId="{914278D3-B96C-4BF6-A674-256612F08BDD}" type="presParOf" srcId="{3A813F78-582E-44F9-804F-4D7C661CF926}" destId="{EF00A072-B184-4152-B7ED-199B9A65BC28}" srcOrd="0" destOrd="0" presId="urn:microsoft.com/office/officeart/2005/8/layout/hierarchy1"/>
    <dgm:cxn modelId="{C863516B-BC31-4283-B5EE-5A33F1EC2641}" type="presParOf" srcId="{3A813F78-582E-44F9-804F-4D7C661CF926}" destId="{01A6130A-5A66-4029-9AA8-FF36448E6662}" srcOrd="1" destOrd="0" presId="urn:microsoft.com/office/officeart/2005/8/layout/hierarchy1"/>
    <dgm:cxn modelId="{91D241C9-6683-476C-9C8C-4F8B042FE6A4}" type="presParOf" srcId="{DD09F8F6-B0B7-45DE-8924-F619F3BB2899}" destId="{07733A77-49D4-40FD-A862-FCD57BF73CA9}" srcOrd="1" destOrd="0" presId="urn:microsoft.com/office/officeart/2005/8/layout/hierarchy1"/>
    <dgm:cxn modelId="{D9C1758C-DBA3-472C-8E07-D1D56C9069E8}" type="presParOf" srcId="{07733A77-49D4-40FD-A862-FCD57BF73CA9}" destId="{71F28DE0-AE7F-4953-9B32-66D2DA2912EB}" srcOrd="0" destOrd="0" presId="urn:microsoft.com/office/officeart/2005/8/layout/hierarchy1"/>
    <dgm:cxn modelId="{55B614A3-8651-480F-98C1-7AAD7BD0D80D}" type="presParOf" srcId="{07733A77-49D4-40FD-A862-FCD57BF73CA9}" destId="{D6F33D6F-09F8-4643-A1CB-387599477C38}" srcOrd="1" destOrd="0" presId="urn:microsoft.com/office/officeart/2005/8/layout/hierarchy1"/>
    <dgm:cxn modelId="{FCED43F8-3CE9-4046-9990-D3C12B9478D6}" type="presParOf" srcId="{D6F33D6F-09F8-4643-A1CB-387599477C38}" destId="{C5620234-7ABF-41F7-ABAA-AC9FB79D7157}" srcOrd="0" destOrd="0" presId="urn:microsoft.com/office/officeart/2005/8/layout/hierarchy1"/>
    <dgm:cxn modelId="{1B1EC425-0A76-46FB-AB18-154EF89367E9}" type="presParOf" srcId="{C5620234-7ABF-41F7-ABAA-AC9FB79D7157}" destId="{A22B8620-41DE-443A-9A1D-DF10182C730F}" srcOrd="0" destOrd="0" presId="urn:microsoft.com/office/officeart/2005/8/layout/hierarchy1"/>
    <dgm:cxn modelId="{AF197357-0B1F-49A9-A8E8-AA0205BC810E}" type="presParOf" srcId="{C5620234-7ABF-41F7-ABAA-AC9FB79D7157}" destId="{CF98EFEF-1DD3-403D-9A4E-A43FFA503A9E}" srcOrd="1" destOrd="0" presId="urn:microsoft.com/office/officeart/2005/8/layout/hierarchy1"/>
    <dgm:cxn modelId="{8E02FAB2-F2AB-48D2-823F-48B9F8757940}" type="presParOf" srcId="{D6F33D6F-09F8-4643-A1CB-387599477C38}" destId="{7C2665B0-32C9-4909-8049-7DB168891783}" srcOrd="1" destOrd="0" presId="urn:microsoft.com/office/officeart/2005/8/layout/hierarchy1"/>
    <dgm:cxn modelId="{D9537187-3EE3-4417-B223-4087FDC4AF5D}" type="presParOf" srcId="{7C2665B0-32C9-4909-8049-7DB168891783}" destId="{C5C7A5BC-C2DF-4BE6-80D1-AAA7E88FD336}" srcOrd="0" destOrd="0" presId="urn:microsoft.com/office/officeart/2005/8/layout/hierarchy1"/>
    <dgm:cxn modelId="{FF573952-1C0E-4A1B-8C42-4BCFA2159547}" type="presParOf" srcId="{7C2665B0-32C9-4909-8049-7DB168891783}" destId="{E8F089F9-97DF-4F9C-AAAD-28DF25EE020C}" srcOrd="1" destOrd="0" presId="urn:microsoft.com/office/officeart/2005/8/layout/hierarchy1"/>
    <dgm:cxn modelId="{D43D7B22-A476-4A44-A94D-DE2DE7487796}" type="presParOf" srcId="{E8F089F9-97DF-4F9C-AAAD-28DF25EE020C}" destId="{5E08F125-67F7-4E27-880C-B6CCF0E558B7}" srcOrd="0" destOrd="0" presId="urn:microsoft.com/office/officeart/2005/8/layout/hierarchy1"/>
    <dgm:cxn modelId="{FC2A9A4F-DFA4-43E1-AD6C-57FF04996DBF}" type="presParOf" srcId="{5E08F125-67F7-4E27-880C-B6CCF0E558B7}" destId="{F09E2E48-7BC4-4351-B1F6-D2FA6688452B}" srcOrd="0" destOrd="0" presId="urn:microsoft.com/office/officeart/2005/8/layout/hierarchy1"/>
    <dgm:cxn modelId="{6259F41F-DBC9-4E69-9F92-1316F0C5817A}" type="presParOf" srcId="{5E08F125-67F7-4E27-880C-B6CCF0E558B7}" destId="{7819A81A-5D0E-4C25-BC12-F7143E8FB66F}" srcOrd="1" destOrd="0" presId="urn:microsoft.com/office/officeart/2005/8/layout/hierarchy1"/>
    <dgm:cxn modelId="{15E8E3AD-9C48-4F74-8959-2823CF815C6D}" type="presParOf" srcId="{E8F089F9-97DF-4F9C-AAAD-28DF25EE020C}" destId="{8845604C-43AA-40D5-9BB9-13E3A665AE92}" srcOrd="1" destOrd="0" presId="urn:microsoft.com/office/officeart/2005/8/layout/hierarchy1"/>
    <dgm:cxn modelId="{D59E7D5D-19B3-43E9-8BA9-E8B383A3FD93}" type="presParOf" srcId="{7C2665B0-32C9-4909-8049-7DB168891783}" destId="{64C6F656-F729-45C3-8D0C-7AC1A16B5453}" srcOrd="2" destOrd="0" presId="urn:microsoft.com/office/officeart/2005/8/layout/hierarchy1"/>
    <dgm:cxn modelId="{1A0E7115-9EF6-40C5-BEB4-81776AFCA3C5}" type="presParOf" srcId="{7C2665B0-32C9-4909-8049-7DB168891783}" destId="{F1C49BE6-255E-4FBA-BBBE-0BFEA4F2ED3D}" srcOrd="3" destOrd="0" presId="urn:microsoft.com/office/officeart/2005/8/layout/hierarchy1"/>
    <dgm:cxn modelId="{D03720DC-D646-4E11-9205-5CB383C1EC13}" type="presParOf" srcId="{F1C49BE6-255E-4FBA-BBBE-0BFEA4F2ED3D}" destId="{1F8B6F6B-B6C9-45EE-902B-323144F0384F}" srcOrd="0" destOrd="0" presId="urn:microsoft.com/office/officeart/2005/8/layout/hierarchy1"/>
    <dgm:cxn modelId="{680E0C14-920E-4E88-8522-1468254D8E85}" type="presParOf" srcId="{1F8B6F6B-B6C9-45EE-902B-323144F0384F}" destId="{42BEB358-7770-4376-9950-71BEAE4DC9E0}" srcOrd="0" destOrd="0" presId="urn:microsoft.com/office/officeart/2005/8/layout/hierarchy1"/>
    <dgm:cxn modelId="{7E4650E9-CE30-457D-ABDA-FB9BBA45D27F}" type="presParOf" srcId="{1F8B6F6B-B6C9-45EE-902B-323144F0384F}" destId="{24C4220C-03A3-44A0-9872-D9A4FCB5A114}" srcOrd="1" destOrd="0" presId="urn:microsoft.com/office/officeart/2005/8/layout/hierarchy1"/>
    <dgm:cxn modelId="{63C6F5CE-0E9C-406C-A434-9C7BA799D1F0}" type="presParOf" srcId="{F1C49BE6-255E-4FBA-BBBE-0BFEA4F2ED3D}" destId="{A6619F8D-0A5D-4872-B699-D200F9AE47AC}" srcOrd="1" destOrd="0" presId="urn:microsoft.com/office/officeart/2005/8/layout/hierarchy1"/>
    <dgm:cxn modelId="{FBA40F28-6DBC-4A33-B80C-B8E8E480998A}" type="presParOf" srcId="{A6619F8D-0A5D-4872-B699-D200F9AE47AC}" destId="{D324D68D-2807-4C18-BF5B-CDC7E4DF14DC}" srcOrd="0" destOrd="0" presId="urn:microsoft.com/office/officeart/2005/8/layout/hierarchy1"/>
    <dgm:cxn modelId="{DDE0E788-B080-4320-BEF8-66ABDD4DE60C}" type="presParOf" srcId="{A6619F8D-0A5D-4872-B699-D200F9AE47AC}" destId="{690186F7-B6A2-409E-8ADC-57999C4B7183}" srcOrd="1" destOrd="0" presId="urn:microsoft.com/office/officeart/2005/8/layout/hierarchy1"/>
    <dgm:cxn modelId="{313895FC-ADA2-4DD2-A70D-EBC2A9FC585D}" type="presParOf" srcId="{690186F7-B6A2-409E-8ADC-57999C4B7183}" destId="{9A3CF455-9073-41D2-AA57-7E6F5A495A0E}" srcOrd="0" destOrd="0" presId="urn:microsoft.com/office/officeart/2005/8/layout/hierarchy1"/>
    <dgm:cxn modelId="{26B1DA13-6E4E-4D1F-8988-AD3B33259D5B}" type="presParOf" srcId="{9A3CF455-9073-41D2-AA57-7E6F5A495A0E}" destId="{A1A463AF-F87E-4A8B-9B4A-61070F68B005}" srcOrd="0" destOrd="0" presId="urn:microsoft.com/office/officeart/2005/8/layout/hierarchy1"/>
    <dgm:cxn modelId="{E71FC80C-D5A6-46AF-8797-7A24587E6844}" type="presParOf" srcId="{9A3CF455-9073-41D2-AA57-7E6F5A495A0E}" destId="{2823337E-8C11-46C4-875A-007978D1C7E1}" srcOrd="1" destOrd="0" presId="urn:microsoft.com/office/officeart/2005/8/layout/hierarchy1"/>
    <dgm:cxn modelId="{27F4CB96-FE31-440F-914F-2A7B751F8F42}" type="presParOf" srcId="{690186F7-B6A2-409E-8ADC-57999C4B7183}" destId="{201641BC-C19B-4561-997F-E87E0F7C8938}" srcOrd="1" destOrd="0" presId="urn:microsoft.com/office/officeart/2005/8/layout/hierarchy1"/>
    <dgm:cxn modelId="{4D8CB591-8E5E-4D3A-9641-98C7F9B186A0}" type="presParOf" srcId="{A6619F8D-0A5D-4872-B699-D200F9AE47AC}" destId="{DD34E00A-3447-4972-B214-FCA6C80361FE}" srcOrd="2" destOrd="0" presId="urn:microsoft.com/office/officeart/2005/8/layout/hierarchy1"/>
    <dgm:cxn modelId="{E3A22A5E-BB3E-49EE-8CB8-C8DF527DC25D}" type="presParOf" srcId="{A6619F8D-0A5D-4872-B699-D200F9AE47AC}" destId="{C9999076-D19A-4776-9963-CEE260F8BC17}" srcOrd="3" destOrd="0" presId="urn:microsoft.com/office/officeart/2005/8/layout/hierarchy1"/>
    <dgm:cxn modelId="{019EA210-7D93-4256-AE90-520D2CA0A388}" type="presParOf" srcId="{C9999076-D19A-4776-9963-CEE260F8BC17}" destId="{5954A6B1-B959-4426-BA9E-D6073AE354BD}" srcOrd="0" destOrd="0" presId="urn:microsoft.com/office/officeart/2005/8/layout/hierarchy1"/>
    <dgm:cxn modelId="{150D099F-B936-418E-B313-DAAD012D5101}" type="presParOf" srcId="{5954A6B1-B959-4426-BA9E-D6073AE354BD}" destId="{973E9A4E-F71A-4906-A86C-3B556F6D43EA}" srcOrd="0" destOrd="0" presId="urn:microsoft.com/office/officeart/2005/8/layout/hierarchy1"/>
    <dgm:cxn modelId="{FCDF41C7-4ED6-471B-A594-68F0F643EC2A}" type="presParOf" srcId="{5954A6B1-B959-4426-BA9E-D6073AE354BD}" destId="{4ADB4962-1259-42D6-A125-5004A4C3E066}" srcOrd="1" destOrd="0" presId="urn:microsoft.com/office/officeart/2005/8/layout/hierarchy1"/>
    <dgm:cxn modelId="{C55A6000-2F8C-4A54-8264-DC19FD394B73}" type="presParOf" srcId="{C9999076-D19A-4776-9963-CEE260F8BC17}" destId="{A8CBB6DA-BF68-4920-B018-3E0940C690B1}" srcOrd="1" destOrd="0" presId="urn:microsoft.com/office/officeart/2005/8/layout/hierarchy1"/>
    <dgm:cxn modelId="{A3C92D12-DCD7-4F3E-8A8A-EFFB190226E8}" type="presParOf" srcId="{07733A77-49D4-40FD-A862-FCD57BF73CA9}" destId="{BAF032F1-41F7-4567-AA57-551431DA6112}" srcOrd="2" destOrd="0" presId="urn:microsoft.com/office/officeart/2005/8/layout/hierarchy1"/>
    <dgm:cxn modelId="{E1483401-73E5-4CCF-A4BC-66C56EC59C0E}" type="presParOf" srcId="{07733A77-49D4-40FD-A862-FCD57BF73CA9}" destId="{5ABC28E0-8D6D-4AB2-A3D0-6C1235348E59}" srcOrd="3" destOrd="0" presId="urn:microsoft.com/office/officeart/2005/8/layout/hierarchy1"/>
    <dgm:cxn modelId="{CCE96F66-62D0-4175-8B3A-239C7A7570DA}" type="presParOf" srcId="{5ABC28E0-8D6D-4AB2-A3D0-6C1235348E59}" destId="{2F5AC12A-681C-4387-91D5-D856F857DB5F}" srcOrd="0" destOrd="0" presId="urn:microsoft.com/office/officeart/2005/8/layout/hierarchy1"/>
    <dgm:cxn modelId="{D0003C54-F712-4A4A-A3E6-0A663FA95E52}" type="presParOf" srcId="{2F5AC12A-681C-4387-91D5-D856F857DB5F}" destId="{7B369A5E-C526-4897-B044-77456BE2F0BF}" srcOrd="0" destOrd="0" presId="urn:microsoft.com/office/officeart/2005/8/layout/hierarchy1"/>
    <dgm:cxn modelId="{6EA18F93-BFFE-4DDB-A4EB-824193C50872}" type="presParOf" srcId="{2F5AC12A-681C-4387-91D5-D856F857DB5F}" destId="{21284271-5734-4137-AA57-047144AB5E09}" srcOrd="1" destOrd="0" presId="urn:microsoft.com/office/officeart/2005/8/layout/hierarchy1"/>
    <dgm:cxn modelId="{F986FDA5-9226-4A50-BE6E-4F319774ADC1}" type="presParOf" srcId="{5ABC28E0-8D6D-4AB2-A3D0-6C1235348E59}" destId="{C8F832E3-06EE-4D27-80C2-887131FCED9C}" srcOrd="1" destOrd="0" presId="urn:microsoft.com/office/officeart/2005/8/layout/hierarchy1"/>
    <dgm:cxn modelId="{A79A0C7C-9315-4BB4-B7ED-54F05FFBBF2A}" type="presParOf" srcId="{C8F832E3-06EE-4D27-80C2-887131FCED9C}" destId="{AE32EFDC-F157-44FD-8340-9D0912480BD0}" srcOrd="0" destOrd="0" presId="urn:microsoft.com/office/officeart/2005/8/layout/hierarchy1"/>
    <dgm:cxn modelId="{14B582B4-8955-465E-AC78-6378C90E610A}" type="presParOf" srcId="{C8F832E3-06EE-4D27-80C2-887131FCED9C}" destId="{66330532-D1BD-46C6-A58E-838F0A12E7A5}" srcOrd="1" destOrd="0" presId="urn:microsoft.com/office/officeart/2005/8/layout/hierarchy1"/>
    <dgm:cxn modelId="{FD55F4BC-7E11-4972-B11F-D784D09AE414}" type="presParOf" srcId="{66330532-D1BD-46C6-A58E-838F0A12E7A5}" destId="{B276D5CE-D882-431B-AB28-54E87E18DB79}" srcOrd="0" destOrd="0" presId="urn:microsoft.com/office/officeart/2005/8/layout/hierarchy1"/>
    <dgm:cxn modelId="{E4C21F23-97F3-42D5-A4F5-41DD2178489E}" type="presParOf" srcId="{B276D5CE-D882-431B-AB28-54E87E18DB79}" destId="{04280C6E-4530-47A0-A1CF-CF5AF97E9970}" srcOrd="0" destOrd="0" presId="urn:microsoft.com/office/officeart/2005/8/layout/hierarchy1"/>
    <dgm:cxn modelId="{4B4DD643-7624-48E3-98A8-982A063F0957}" type="presParOf" srcId="{B276D5CE-D882-431B-AB28-54E87E18DB79}" destId="{D18A4CDD-08CD-425A-A896-0EB9A8EF2862}" srcOrd="1" destOrd="0" presId="urn:microsoft.com/office/officeart/2005/8/layout/hierarchy1"/>
    <dgm:cxn modelId="{CB3F07C3-464F-4263-BF66-5ED62BF82583}" type="presParOf" srcId="{66330532-D1BD-46C6-A58E-838F0A12E7A5}" destId="{35189012-DE13-4508-8883-FD74660CF4B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9596E5-0A93-4DD7-A8DF-F40F18091A18}"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51CF94A-BDD3-4CA5-B587-AA6DC1056C29}">
      <dgm:prSet/>
      <dgm:spPr/>
      <dgm:t>
        <a:bodyPr/>
        <a:lstStyle/>
        <a:p>
          <a:pPr>
            <a:lnSpc>
              <a:spcPct val="100000"/>
            </a:lnSpc>
          </a:pPr>
          <a:r>
            <a:rPr lang="en-US"/>
            <a:t>History</a:t>
          </a:r>
        </a:p>
      </dgm:t>
    </dgm:pt>
    <dgm:pt modelId="{4620AB9F-F4FB-440B-8594-4FB36F11AA3E}" type="parTrans" cxnId="{8CFAACE1-0B27-4277-8C98-229547D445E2}">
      <dgm:prSet/>
      <dgm:spPr/>
      <dgm:t>
        <a:bodyPr/>
        <a:lstStyle/>
        <a:p>
          <a:endParaRPr lang="en-US"/>
        </a:p>
      </dgm:t>
    </dgm:pt>
    <dgm:pt modelId="{B5A092B9-F8A1-43A0-97C2-3CA1AA798F40}" type="sibTrans" cxnId="{8CFAACE1-0B27-4277-8C98-229547D445E2}">
      <dgm:prSet/>
      <dgm:spPr/>
      <dgm:t>
        <a:bodyPr/>
        <a:lstStyle/>
        <a:p>
          <a:pPr>
            <a:lnSpc>
              <a:spcPct val="100000"/>
            </a:lnSpc>
          </a:pPr>
          <a:endParaRPr lang="en-US"/>
        </a:p>
      </dgm:t>
    </dgm:pt>
    <dgm:pt modelId="{F6EC9800-7B0C-40B3-BA06-E2B24D3F90F7}">
      <dgm:prSet/>
      <dgm:spPr/>
      <dgm:t>
        <a:bodyPr/>
        <a:lstStyle/>
        <a:p>
          <a:pPr>
            <a:lnSpc>
              <a:spcPct val="100000"/>
            </a:lnSpc>
          </a:pPr>
          <a:r>
            <a:rPr lang="en-US"/>
            <a:t>Visual acuity</a:t>
          </a:r>
        </a:p>
      </dgm:t>
    </dgm:pt>
    <dgm:pt modelId="{1B42ACFC-1A0D-4C81-85F3-C16D23695B5A}" type="parTrans" cxnId="{6C2E17EF-9462-4D51-8D8A-5EEAACD51E68}">
      <dgm:prSet/>
      <dgm:spPr/>
      <dgm:t>
        <a:bodyPr/>
        <a:lstStyle/>
        <a:p>
          <a:endParaRPr lang="en-US"/>
        </a:p>
      </dgm:t>
    </dgm:pt>
    <dgm:pt modelId="{F2AE00DE-96AC-412C-9D77-161AC3615326}" type="sibTrans" cxnId="{6C2E17EF-9462-4D51-8D8A-5EEAACD51E68}">
      <dgm:prSet/>
      <dgm:spPr/>
      <dgm:t>
        <a:bodyPr/>
        <a:lstStyle/>
        <a:p>
          <a:pPr>
            <a:lnSpc>
              <a:spcPct val="100000"/>
            </a:lnSpc>
          </a:pPr>
          <a:endParaRPr lang="en-US"/>
        </a:p>
      </dgm:t>
    </dgm:pt>
    <dgm:pt modelId="{772410FA-D8DA-4941-83B4-44C24EB922D6}">
      <dgm:prSet/>
      <dgm:spPr/>
      <dgm:t>
        <a:bodyPr/>
        <a:lstStyle/>
        <a:p>
          <a:pPr>
            <a:lnSpc>
              <a:spcPct val="100000"/>
            </a:lnSpc>
          </a:pPr>
          <a:r>
            <a:rPr lang="en-US" dirty="0"/>
            <a:t>Tests for stereopsis &amp; sensory anomalies</a:t>
          </a:r>
        </a:p>
      </dgm:t>
    </dgm:pt>
    <dgm:pt modelId="{CC296ABD-327F-4C95-B70B-33A45D954912}" type="parTrans" cxnId="{5122F47E-79F1-4107-952D-FB7A36206755}">
      <dgm:prSet/>
      <dgm:spPr/>
      <dgm:t>
        <a:bodyPr/>
        <a:lstStyle/>
        <a:p>
          <a:endParaRPr lang="en-US"/>
        </a:p>
      </dgm:t>
    </dgm:pt>
    <dgm:pt modelId="{2FDCEE30-93F4-4148-B0F7-A79538167385}" type="sibTrans" cxnId="{5122F47E-79F1-4107-952D-FB7A36206755}">
      <dgm:prSet/>
      <dgm:spPr/>
      <dgm:t>
        <a:bodyPr/>
        <a:lstStyle/>
        <a:p>
          <a:pPr>
            <a:lnSpc>
              <a:spcPct val="100000"/>
            </a:lnSpc>
          </a:pPr>
          <a:endParaRPr lang="en-US"/>
        </a:p>
      </dgm:t>
    </dgm:pt>
    <dgm:pt modelId="{45DCBBF4-3719-4406-852E-F0E6AE9C828D}">
      <dgm:prSet/>
      <dgm:spPr/>
      <dgm:t>
        <a:bodyPr/>
        <a:lstStyle/>
        <a:p>
          <a:pPr>
            <a:lnSpc>
              <a:spcPct val="100000"/>
            </a:lnSpc>
          </a:pPr>
          <a:r>
            <a:rPr lang="en-US"/>
            <a:t>Measurement of deviation</a:t>
          </a:r>
        </a:p>
      </dgm:t>
    </dgm:pt>
    <dgm:pt modelId="{11E03ECB-CE5B-48A3-9F25-AA65C6AC88E3}" type="parTrans" cxnId="{63700AE2-368E-4377-8716-40BDEE2A0EDE}">
      <dgm:prSet/>
      <dgm:spPr/>
      <dgm:t>
        <a:bodyPr/>
        <a:lstStyle/>
        <a:p>
          <a:endParaRPr lang="en-US"/>
        </a:p>
      </dgm:t>
    </dgm:pt>
    <dgm:pt modelId="{591ED5B2-DC13-4163-BD2E-36AAE17597E4}" type="sibTrans" cxnId="{63700AE2-368E-4377-8716-40BDEE2A0EDE}">
      <dgm:prSet/>
      <dgm:spPr/>
      <dgm:t>
        <a:bodyPr/>
        <a:lstStyle/>
        <a:p>
          <a:pPr>
            <a:lnSpc>
              <a:spcPct val="100000"/>
            </a:lnSpc>
          </a:pPr>
          <a:endParaRPr lang="en-US"/>
        </a:p>
      </dgm:t>
    </dgm:pt>
    <dgm:pt modelId="{CAA5279D-B07B-4B29-B14A-84C859A17066}">
      <dgm:prSet/>
      <dgm:spPr/>
      <dgm:t>
        <a:bodyPr/>
        <a:lstStyle/>
        <a:p>
          <a:pPr>
            <a:lnSpc>
              <a:spcPct val="100000"/>
            </a:lnSpc>
          </a:pPr>
          <a:r>
            <a:rPr lang="en-US" dirty="0"/>
            <a:t>Mapping Ocular motility</a:t>
          </a:r>
        </a:p>
      </dgm:t>
    </dgm:pt>
    <dgm:pt modelId="{547E54A0-5175-45FB-A026-5BC011830AF5}" type="parTrans" cxnId="{ADA80E45-5F9C-4620-8457-B5CA594C86D2}">
      <dgm:prSet/>
      <dgm:spPr/>
      <dgm:t>
        <a:bodyPr/>
        <a:lstStyle/>
        <a:p>
          <a:endParaRPr lang="en-US"/>
        </a:p>
      </dgm:t>
    </dgm:pt>
    <dgm:pt modelId="{C8C92E54-4A0B-4C15-AF99-4371557A21C4}" type="sibTrans" cxnId="{ADA80E45-5F9C-4620-8457-B5CA594C86D2}">
      <dgm:prSet/>
      <dgm:spPr/>
      <dgm:t>
        <a:bodyPr/>
        <a:lstStyle/>
        <a:p>
          <a:pPr>
            <a:lnSpc>
              <a:spcPct val="100000"/>
            </a:lnSpc>
          </a:pPr>
          <a:endParaRPr lang="en-US"/>
        </a:p>
      </dgm:t>
    </dgm:pt>
    <dgm:pt modelId="{13D015D2-2D0E-42BD-B869-A85FB6E1BE57}">
      <dgm:prSet/>
      <dgm:spPr/>
      <dgm:t>
        <a:bodyPr/>
        <a:lstStyle/>
        <a:p>
          <a:pPr>
            <a:lnSpc>
              <a:spcPct val="100000"/>
            </a:lnSpc>
          </a:pPr>
          <a:r>
            <a:rPr lang="en-US"/>
            <a:t>Refraction and fundoscopy</a:t>
          </a:r>
        </a:p>
      </dgm:t>
    </dgm:pt>
    <dgm:pt modelId="{84561AA9-F73B-4085-81BF-ABB19EC794B7}" type="parTrans" cxnId="{07DB96D1-124B-4B48-AB11-0390F68FA9E8}">
      <dgm:prSet/>
      <dgm:spPr/>
      <dgm:t>
        <a:bodyPr/>
        <a:lstStyle/>
        <a:p>
          <a:endParaRPr lang="en-US"/>
        </a:p>
      </dgm:t>
    </dgm:pt>
    <dgm:pt modelId="{27881DCB-4DDB-4AD8-93F9-6F29525FB85F}" type="sibTrans" cxnId="{07DB96D1-124B-4B48-AB11-0390F68FA9E8}">
      <dgm:prSet/>
      <dgm:spPr/>
      <dgm:t>
        <a:bodyPr/>
        <a:lstStyle/>
        <a:p>
          <a:endParaRPr lang="en-US"/>
        </a:p>
      </dgm:t>
    </dgm:pt>
    <dgm:pt modelId="{E0C04BD7-51C2-4288-919F-60E30C0EF888}" type="pres">
      <dgm:prSet presAssocID="{B39596E5-0A93-4DD7-A8DF-F40F18091A18}" presName="root" presStyleCnt="0">
        <dgm:presLayoutVars>
          <dgm:dir/>
          <dgm:resizeHandles val="exact"/>
        </dgm:presLayoutVars>
      </dgm:prSet>
      <dgm:spPr/>
    </dgm:pt>
    <dgm:pt modelId="{53C8E5BD-0CC8-4874-8F5A-D5A7B9AF34CF}" type="pres">
      <dgm:prSet presAssocID="{B39596E5-0A93-4DD7-A8DF-F40F18091A18}" presName="container" presStyleCnt="0">
        <dgm:presLayoutVars>
          <dgm:dir/>
          <dgm:resizeHandles val="exact"/>
        </dgm:presLayoutVars>
      </dgm:prSet>
      <dgm:spPr/>
    </dgm:pt>
    <dgm:pt modelId="{38CD31E5-CC33-4239-A82E-D33B20232F59}" type="pres">
      <dgm:prSet presAssocID="{151CF94A-BDD3-4CA5-B587-AA6DC1056C29}" presName="compNode" presStyleCnt="0"/>
      <dgm:spPr/>
    </dgm:pt>
    <dgm:pt modelId="{928B6FD4-E6E9-4CE2-A701-B9DE2D4CEBCA}" type="pres">
      <dgm:prSet presAssocID="{151CF94A-BDD3-4CA5-B587-AA6DC1056C29}" presName="iconBgRect" presStyleLbl="bgShp" presStyleIdx="0" presStyleCnt="6"/>
      <dgm:spPr/>
    </dgm:pt>
    <dgm:pt modelId="{84F4ECA0-FCD6-4D02-AF29-4ACD1705ABF9}" type="pres">
      <dgm:prSet presAssocID="{151CF94A-BDD3-4CA5-B587-AA6DC1056C2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urglass"/>
        </a:ext>
      </dgm:extLst>
    </dgm:pt>
    <dgm:pt modelId="{F95570FE-1C2E-4A0E-B6F8-E76EA2E60AD0}" type="pres">
      <dgm:prSet presAssocID="{151CF94A-BDD3-4CA5-B587-AA6DC1056C29}" presName="spaceRect" presStyleCnt="0"/>
      <dgm:spPr/>
    </dgm:pt>
    <dgm:pt modelId="{DFC3BFEB-7D42-4B7F-9271-5331C3FE4887}" type="pres">
      <dgm:prSet presAssocID="{151CF94A-BDD3-4CA5-B587-AA6DC1056C29}" presName="textRect" presStyleLbl="revTx" presStyleIdx="0" presStyleCnt="6">
        <dgm:presLayoutVars>
          <dgm:chMax val="1"/>
          <dgm:chPref val="1"/>
        </dgm:presLayoutVars>
      </dgm:prSet>
      <dgm:spPr/>
    </dgm:pt>
    <dgm:pt modelId="{B57984F9-4737-4E15-9579-A75F637E8B08}" type="pres">
      <dgm:prSet presAssocID="{B5A092B9-F8A1-43A0-97C2-3CA1AA798F40}" presName="sibTrans" presStyleLbl="sibTrans2D1" presStyleIdx="0" presStyleCnt="0"/>
      <dgm:spPr/>
    </dgm:pt>
    <dgm:pt modelId="{866B2A47-ED9E-459C-8883-058937D473FF}" type="pres">
      <dgm:prSet presAssocID="{F6EC9800-7B0C-40B3-BA06-E2B24D3F90F7}" presName="compNode" presStyleCnt="0"/>
      <dgm:spPr/>
    </dgm:pt>
    <dgm:pt modelId="{19DEF63D-0C4E-4ED2-98B2-BC2010FDBF36}" type="pres">
      <dgm:prSet presAssocID="{F6EC9800-7B0C-40B3-BA06-E2B24D3F90F7}" presName="iconBgRect" presStyleLbl="bgShp" presStyleIdx="1" presStyleCnt="6"/>
      <dgm:spPr/>
    </dgm:pt>
    <dgm:pt modelId="{9BA2AEB7-A94A-4278-BB47-FD430477AF69}" type="pres">
      <dgm:prSet presAssocID="{F6EC9800-7B0C-40B3-BA06-E2B24D3F90F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ye"/>
        </a:ext>
      </dgm:extLst>
    </dgm:pt>
    <dgm:pt modelId="{C1BEEFF9-3A7F-4BB8-9714-BDFBADFF44FF}" type="pres">
      <dgm:prSet presAssocID="{F6EC9800-7B0C-40B3-BA06-E2B24D3F90F7}" presName="spaceRect" presStyleCnt="0"/>
      <dgm:spPr/>
    </dgm:pt>
    <dgm:pt modelId="{7CC19198-13CD-40C8-9965-81850DD197D5}" type="pres">
      <dgm:prSet presAssocID="{F6EC9800-7B0C-40B3-BA06-E2B24D3F90F7}" presName="textRect" presStyleLbl="revTx" presStyleIdx="1" presStyleCnt="6">
        <dgm:presLayoutVars>
          <dgm:chMax val="1"/>
          <dgm:chPref val="1"/>
        </dgm:presLayoutVars>
      </dgm:prSet>
      <dgm:spPr/>
    </dgm:pt>
    <dgm:pt modelId="{6EAB1B64-8F38-4E34-970F-1E0C87C90EEA}" type="pres">
      <dgm:prSet presAssocID="{F2AE00DE-96AC-412C-9D77-161AC3615326}" presName="sibTrans" presStyleLbl="sibTrans2D1" presStyleIdx="0" presStyleCnt="0"/>
      <dgm:spPr/>
    </dgm:pt>
    <dgm:pt modelId="{C391ECAC-71EE-4448-8E82-478ABD9419D4}" type="pres">
      <dgm:prSet presAssocID="{772410FA-D8DA-4941-83B4-44C24EB922D6}" presName="compNode" presStyleCnt="0"/>
      <dgm:spPr/>
    </dgm:pt>
    <dgm:pt modelId="{CD6D0934-97BC-4E6F-8851-07C035DE6066}" type="pres">
      <dgm:prSet presAssocID="{772410FA-D8DA-4941-83B4-44C24EB922D6}" presName="iconBgRect" presStyleLbl="bgShp" presStyleIdx="2" presStyleCnt="6"/>
      <dgm:spPr/>
    </dgm:pt>
    <dgm:pt modelId="{53A3E6DF-8EDE-401B-BFBE-421BDA0B036D}" type="pres">
      <dgm:prSet presAssocID="{772410FA-D8DA-4941-83B4-44C24EB922D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in head"/>
        </a:ext>
      </dgm:extLst>
    </dgm:pt>
    <dgm:pt modelId="{05DC498A-1F29-4CB3-8576-A42F5A671D43}" type="pres">
      <dgm:prSet presAssocID="{772410FA-D8DA-4941-83B4-44C24EB922D6}" presName="spaceRect" presStyleCnt="0"/>
      <dgm:spPr/>
    </dgm:pt>
    <dgm:pt modelId="{7E1693D9-AA68-4877-9F58-79DD5BBB5A7A}" type="pres">
      <dgm:prSet presAssocID="{772410FA-D8DA-4941-83B4-44C24EB922D6}" presName="textRect" presStyleLbl="revTx" presStyleIdx="2" presStyleCnt="6">
        <dgm:presLayoutVars>
          <dgm:chMax val="1"/>
          <dgm:chPref val="1"/>
        </dgm:presLayoutVars>
      </dgm:prSet>
      <dgm:spPr/>
    </dgm:pt>
    <dgm:pt modelId="{23D5514F-E7F9-472D-A96B-BA9CC2C0DBA4}" type="pres">
      <dgm:prSet presAssocID="{2FDCEE30-93F4-4148-B0F7-A79538167385}" presName="sibTrans" presStyleLbl="sibTrans2D1" presStyleIdx="0" presStyleCnt="0"/>
      <dgm:spPr/>
    </dgm:pt>
    <dgm:pt modelId="{DB3C94E7-A5B5-4956-940A-04D4F3558659}" type="pres">
      <dgm:prSet presAssocID="{45DCBBF4-3719-4406-852E-F0E6AE9C828D}" presName="compNode" presStyleCnt="0"/>
      <dgm:spPr/>
    </dgm:pt>
    <dgm:pt modelId="{7A442F79-05CB-45C8-9167-EB3C88A4E7D5}" type="pres">
      <dgm:prSet presAssocID="{45DCBBF4-3719-4406-852E-F0E6AE9C828D}" presName="iconBgRect" presStyleLbl="bgShp" presStyleIdx="3" presStyleCnt="6"/>
      <dgm:spPr/>
    </dgm:pt>
    <dgm:pt modelId="{C23D20CF-4CDB-4D4A-A4A7-8D0486DB5901}" type="pres">
      <dgm:prSet presAssocID="{45DCBBF4-3719-4406-852E-F0E6AE9C828D}"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uler"/>
        </a:ext>
      </dgm:extLst>
    </dgm:pt>
    <dgm:pt modelId="{CDA13097-24E6-4D37-A639-70A92718E5AC}" type="pres">
      <dgm:prSet presAssocID="{45DCBBF4-3719-4406-852E-F0E6AE9C828D}" presName="spaceRect" presStyleCnt="0"/>
      <dgm:spPr/>
    </dgm:pt>
    <dgm:pt modelId="{A4A624F3-5158-4E7D-9D6C-44C1BDBD767D}" type="pres">
      <dgm:prSet presAssocID="{45DCBBF4-3719-4406-852E-F0E6AE9C828D}" presName="textRect" presStyleLbl="revTx" presStyleIdx="3" presStyleCnt="6">
        <dgm:presLayoutVars>
          <dgm:chMax val="1"/>
          <dgm:chPref val="1"/>
        </dgm:presLayoutVars>
      </dgm:prSet>
      <dgm:spPr/>
    </dgm:pt>
    <dgm:pt modelId="{07B60AA7-1A0C-47BE-A89D-71CBCBA988D2}" type="pres">
      <dgm:prSet presAssocID="{591ED5B2-DC13-4163-BD2E-36AAE17597E4}" presName="sibTrans" presStyleLbl="sibTrans2D1" presStyleIdx="0" presStyleCnt="0"/>
      <dgm:spPr/>
    </dgm:pt>
    <dgm:pt modelId="{7C23647C-0B98-411B-A9DF-2B98B4E2E163}" type="pres">
      <dgm:prSet presAssocID="{CAA5279D-B07B-4B29-B14A-84C859A17066}" presName="compNode" presStyleCnt="0"/>
      <dgm:spPr/>
    </dgm:pt>
    <dgm:pt modelId="{54F417F6-9752-46EC-A567-553A92D490F9}" type="pres">
      <dgm:prSet presAssocID="{CAA5279D-B07B-4B29-B14A-84C859A17066}" presName="iconBgRect" presStyleLbl="bgShp" presStyleIdx="4" presStyleCnt="6"/>
      <dgm:spPr/>
    </dgm:pt>
    <dgm:pt modelId="{CF6F2BE4-EDFF-431D-8CDE-49D91446F705}" type="pres">
      <dgm:prSet presAssocID="{CAA5279D-B07B-4B29-B14A-84C859A17066}"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lasses"/>
        </a:ext>
      </dgm:extLst>
    </dgm:pt>
    <dgm:pt modelId="{8DCBC001-7AE6-4A7B-8C66-A67AB4E3578F}" type="pres">
      <dgm:prSet presAssocID="{CAA5279D-B07B-4B29-B14A-84C859A17066}" presName="spaceRect" presStyleCnt="0"/>
      <dgm:spPr/>
    </dgm:pt>
    <dgm:pt modelId="{87CF7F8F-93F2-4846-985A-6E10BECE0595}" type="pres">
      <dgm:prSet presAssocID="{CAA5279D-B07B-4B29-B14A-84C859A17066}" presName="textRect" presStyleLbl="revTx" presStyleIdx="4" presStyleCnt="6">
        <dgm:presLayoutVars>
          <dgm:chMax val="1"/>
          <dgm:chPref val="1"/>
        </dgm:presLayoutVars>
      </dgm:prSet>
      <dgm:spPr/>
    </dgm:pt>
    <dgm:pt modelId="{CFF9EB77-0BEC-44A0-BDC1-4343BC215B9D}" type="pres">
      <dgm:prSet presAssocID="{C8C92E54-4A0B-4C15-AF99-4371557A21C4}" presName="sibTrans" presStyleLbl="sibTrans2D1" presStyleIdx="0" presStyleCnt="0"/>
      <dgm:spPr/>
    </dgm:pt>
    <dgm:pt modelId="{2B067056-C3B4-4437-93FA-152394B10448}" type="pres">
      <dgm:prSet presAssocID="{13D015D2-2D0E-42BD-B869-A85FB6E1BE57}" presName="compNode" presStyleCnt="0"/>
      <dgm:spPr/>
    </dgm:pt>
    <dgm:pt modelId="{556EEB67-05E5-4A09-BFED-32081EC5E665}" type="pres">
      <dgm:prSet presAssocID="{13D015D2-2D0E-42BD-B869-A85FB6E1BE57}" presName="iconBgRect" presStyleLbl="bgShp" presStyleIdx="5" presStyleCnt="6"/>
      <dgm:spPr/>
    </dgm:pt>
    <dgm:pt modelId="{D8FB1E58-77BD-4502-B922-14D3E49CE2B5}" type="pres">
      <dgm:prSet presAssocID="{13D015D2-2D0E-42BD-B869-A85FB6E1BE57}"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Eye Scan outline"/>
        </a:ext>
      </dgm:extLst>
    </dgm:pt>
    <dgm:pt modelId="{0D0DFDBA-CBDF-40CB-8D0C-54C719427AA7}" type="pres">
      <dgm:prSet presAssocID="{13D015D2-2D0E-42BD-B869-A85FB6E1BE57}" presName="spaceRect" presStyleCnt="0"/>
      <dgm:spPr/>
    </dgm:pt>
    <dgm:pt modelId="{FD0CD81C-D263-4B65-A6A6-85ADA4FC5D46}" type="pres">
      <dgm:prSet presAssocID="{13D015D2-2D0E-42BD-B869-A85FB6E1BE57}" presName="textRect" presStyleLbl="revTx" presStyleIdx="5" presStyleCnt="6">
        <dgm:presLayoutVars>
          <dgm:chMax val="1"/>
          <dgm:chPref val="1"/>
        </dgm:presLayoutVars>
      </dgm:prSet>
      <dgm:spPr/>
    </dgm:pt>
  </dgm:ptLst>
  <dgm:cxnLst>
    <dgm:cxn modelId="{667A9814-214E-473A-BF92-63475E9B8A80}" type="presOf" srcId="{B39596E5-0A93-4DD7-A8DF-F40F18091A18}" destId="{E0C04BD7-51C2-4288-919F-60E30C0EF888}" srcOrd="0" destOrd="0" presId="urn:microsoft.com/office/officeart/2018/2/layout/IconCircleList"/>
    <dgm:cxn modelId="{66F6963A-F91F-44E4-A121-227C94B6799D}" type="presOf" srcId="{772410FA-D8DA-4941-83B4-44C24EB922D6}" destId="{7E1693D9-AA68-4877-9F58-79DD5BBB5A7A}" srcOrd="0" destOrd="0" presId="urn:microsoft.com/office/officeart/2018/2/layout/IconCircleList"/>
    <dgm:cxn modelId="{E0A6445E-432B-465E-AAF4-E0E61A62FD08}" type="presOf" srcId="{151CF94A-BDD3-4CA5-B587-AA6DC1056C29}" destId="{DFC3BFEB-7D42-4B7F-9271-5331C3FE4887}" srcOrd="0" destOrd="0" presId="urn:microsoft.com/office/officeart/2018/2/layout/IconCircleList"/>
    <dgm:cxn modelId="{ADA80E45-5F9C-4620-8457-B5CA594C86D2}" srcId="{B39596E5-0A93-4DD7-A8DF-F40F18091A18}" destId="{CAA5279D-B07B-4B29-B14A-84C859A17066}" srcOrd="4" destOrd="0" parTransId="{547E54A0-5175-45FB-A026-5BC011830AF5}" sibTransId="{C8C92E54-4A0B-4C15-AF99-4371557A21C4}"/>
    <dgm:cxn modelId="{BE8F7267-E9E6-4074-83FE-90C0E833C709}" type="presOf" srcId="{45DCBBF4-3719-4406-852E-F0E6AE9C828D}" destId="{A4A624F3-5158-4E7D-9D6C-44C1BDBD767D}" srcOrd="0" destOrd="0" presId="urn:microsoft.com/office/officeart/2018/2/layout/IconCircleList"/>
    <dgm:cxn modelId="{A5D7646E-1858-4B6E-88A9-CE096950664A}" type="presOf" srcId="{13D015D2-2D0E-42BD-B869-A85FB6E1BE57}" destId="{FD0CD81C-D263-4B65-A6A6-85ADA4FC5D46}" srcOrd="0" destOrd="0" presId="urn:microsoft.com/office/officeart/2018/2/layout/IconCircleList"/>
    <dgm:cxn modelId="{5122F47E-79F1-4107-952D-FB7A36206755}" srcId="{B39596E5-0A93-4DD7-A8DF-F40F18091A18}" destId="{772410FA-D8DA-4941-83B4-44C24EB922D6}" srcOrd="2" destOrd="0" parTransId="{CC296ABD-327F-4C95-B70B-33A45D954912}" sibTransId="{2FDCEE30-93F4-4148-B0F7-A79538167385}"/>
    <dgm:cxn modelId="{1DD0FE7E-E3D3-45A1-932C-AB0C11DE6791}" type="presOf" srcId="{F2AE00DE-96AC-412C-9D77-161AC3615326}" destId="{6EAB1B64-8F38-4E34-970F-1E0C87C90EEA}" srcOrd="0" destOrd="0" presId="urn:microsoft.com/office/officeart/2018/2/layout/IconCircleList"/>
    <dgm:cxn modelId="{0CE1A29F-768F-44EA-9C17-3B9DDA370F17}" type="presOf" srcId="{591ED5B2-DC13-4163-BD2E-36AAE17597E4}" destId="{07B60AA7-1A0C-47BE-A89D-71CBCBA988D2}" srcOrd="0" destOrd="0" presId="urn:microsoft.com/office/officeart/2018/2/layout/IconCircleList"/>
    <dgm:cxn modelId="{BBE9A0C9-A07D-4962-9D9A-2558E9FC532C}" type="presOf" srcId="{F6EC9800-7B0C-40B3-BA06-E2B24D3F90F7}" destId="{7CC19198-13CD-40C8-9965-81850DD197D5}" srcOrd="0" destOrd="0" presId="urn:microsoft.com/office/officeart/2018/2/layout/IconCircleList"/>
    <dgm:cxn modelId="{07DB96D1-124B-4B48-AB11-0390F68FA9E8}" srcId="{B39596E5-0A93-4DD7-A8DF-F40F18091A18}" destId="{13D015D2-2D0E-42BD-B869-A85FB6E1BE57}" srcOrd="5" destOrd="0" parTransId="{84561AA9-F73B-4085-81BF-ABB19EC794B7}" sibTransId="{27881DCB-4DDB-4AD8-93F9-6F29525FB85F}"/>
    <dgm:cxn modelId="{8C6382DD-13FF-44D6-ABF4-23572CB9FB53}" type="presOf" srcId="{B5A092B9-F8A1-43A0-97C2-3CA1AA798F40}" destId="{B57984F9-4737-4E15-9579-A75F637E8B08}" srcOrd="0" destOrd="0" presId="urn:microsoft.com/office/officeart/2018/2/layout/IconCircleList"/>
    <dgm:cxn modelId="{8CFAACE1-0B27-4277-8C98-229547D445E2}" srcId="{B39596E5-0A93-4DD7-A8DF-F40F18091A18}" destId="{151CF94A-BDD3-4CA5-B587-AA6DC1056C29}" srcOrd="0" destOrd="0" parTransId="{4620AB9F-F4FB-440B-8594-4FB36F11AA3E}" sibTransId="{B5A092B9-F8A1-43A0-97C2-3CA1AA798F40}"/>
    <dgm:cxn modelId="{63700AE2-368E-4377-8716-40BDEE2A0EDE}" srcId="{B39596E5-0A93-4DD7-A8DF-F40F18091A18}" destId="{45DCBBF4-3719-4406-852E-F0E6AE9C828D}" srcOrd="3" destOrd="0" parTransId="{11E03ECB-CE5B-48A3-9F25-AA65C6AC88E3}" sibTransId="{591ED5B2-DC13-4163-BD2E-36AAE17597E4}"/>
    <dgm:cxn modelId="{9332CAEA-EF39-4E9A-B7BF-BB95240FC6CE}" type="presOf" srcId="{C8C92E54-4A0B-4C15-AF99-4371557A21C4}" destId="{CFF9EB77-0BEC-44A0-BDC1-4343BC215B9D}" srcOrd="0" destOrd="0" presId="urn:microsoft.com/office/officeart/2018/2/layout/IconCircleList"/>
    <dgm:cxn modelId="{6C2E17EF-9462-4D51-8D8A-5EEAACD51E68}" srcId="{B39596E5-0A93-4DD7-A8DF-F40F18091A18}" destId="{F6EC9800-7B0C-40B3-BA06-E2B24D3F90F7}" srcOrd="1" destOrd="0" parTransId="{1B42ACFC-1A0D-4C81-85F3-C16D23695B5A}" sibTransId="{F2AE00DE-96AC-412C-9D77-161AC3615326}"/>
    <dgm:cxn modelId="{CC0D7DF1-A5DB-45AD-860E-A8A9DC541044}" type="presOf" srcId="{2FDCEE30-93F4-4148-B0F7-A79538167385}" destId="{23D5514F-E7F9-472D-A96B-BA9CC2C0DBA4}" srcOrd="0" destOrd="0" presId="urn:microsoft.com/office/officeart/2018/2/layout/IconCircleList"/>
    <dgm:cxn modelId="{9E660CFE-B55D-4B53-913A-965B02E76B2A}" type="presOf" srcId="{CAA5279D-B07B-4B29-B14A-84C859A17066}" destId="{87CF7F8F-93F2-4846-985A-6E10BECE0595}" srcOrd="0" destOrd="0" presId="urn:microsoft.com/office/officeart/2018/2/layout/IconCircleList"/>
    <dgm:cxn modelId="{A61773F9-91D3-44CE-9208-1341246CCDE2}" type="presParOf" srcId="{E0C04BD7-51C2-4288-919F-60E30C0EF888}" destId="{53C8E5BD-0CC8-4874-8F5A-D5A7B9AF34CF}" srcOrd="0" destOrd="0" presId="urn:microsoft.com/office/officeart/2018/2/layout/IconCircleList"/>
    <dgm:cxn modelId="{9EC1BBD2-B51E-4900-B540-876AF8BF55C2}" type="presParOf" srcId="{53C8E5BD-0CC8-4874-8F5A-D5A7B9AF34CF}" destId="{38CD31E5-CC33-4239-A82E-D33B20232F59}" srcOrd="0" destOrd="0" presId="urn:microsoft.com/office/officeart/2018/2/layout/IconCircleList"/>
    <dgm:cxn modelId="{83A77DDE-1223-43B1-8FD9-638A84E1B81B}" type="presParOf" srcId="{38CD31E5-CC33-4239-A82E-D33B20232F59}" destId="{928B6FD4-E6E9-4CE2-A701-B9DE2D4CEBCA}" srcOrd="0" destOrd="0" presId="urn:microsoft.com/office/officeart/2018/2/layout/IconCircleList"/>
    <dgm:cxn modelId="{7A857546-B45F-4141-B0C5-944A53DCE28D}" type="presParOf" srcId="{38CD31E5-CC33-4239-A82E-D33B20232F59}" destId="{84F4ECA0-FCD6-4D02-AF29-4ACD1705ABF9}" srcOrd="1" destOrd="0" presId="urn:microsoft.com/office/officeart/2018/2/layout/IconCircleList"/>
    <dgm:cxn modelId="{36C61E12-B8D5-4B6A-8B38-07B9AA8D2F3F}" type="presParOf" srcId="{38CD31E5-CC33-4239-A82E-D33B20232F59}" destId="{F95570FE-1C2E-4A0E-B6F8-E76EA2E60AD0}" srcOrd="2" destOrd="0" presId="urn:microsoft.com/office/officeart/2018/2/layout/IconCircleList"/>
    <dgm:cxn modelId="{018A7DF7-D043-43E0-B841-5FE09BA7CCD7}" type="presParOf" srcId="{38CD31E5-CC33-4239-A82E-D33B20232F59}" destId="{DFC3BFEB-7D42-4B7F-9271-5331C3FE4887}" srcOrd="3" destOrd="0" presId="urn:microsoft.com/office/officeart/2018/2/layout/IconCircleList"/>
    <dgm:cxn modelId="{BFFD9EB9-AFDB-4AE8-BDD3-4E2A9EC95C65}" type="presParOf" srcId="{53C8E5BD-0CC8-4874-8F5A-D5A7B9AF34CF}" destId="{B57984F9-4737-4E15-9579-A75F637E8B08}" srcOrd="1" destOrd="0" presId="urn:microsoft.com/office/officeart/2018/2/layout/IconCircleList"/>
    <dgm:cxn modelId="{F065E85C-09DE-4F40-8684-32A5D9B8D30A}" type="presParOf" srcId="{53C8E5BD-0CC8-4874-8F5A-D5A7B9AF34CF}" destId="{866B2A47-ED9E-459C-8883-058937D473FF}" srcOrd="2" destOrd="0" presId="urn:microsoft.com/office/officeart/2018/2/layout/IconCircleList"/>
    <dgm:cxn modelId="{3613F7B0-9636-4747-B348-C8FB61CCF746}" type="presParOf" srcId="{866B2A47-ED9E-459C-8883-058937D473FF}" destId="{19DEF63D-0C4E-4ED2-98B2-BC2010FDBF36}" srcOrd="0" destOrd="0" presId="urn:microsoft.com/office/officeart/2018/2/layout/IconCircleList"/>
    <dgm:cxn modelId="{934D25BC-F3E3-4244-B95D-4F96A5F9C398}" type="presParOf" srcId="{866B2A47-ED9E-459C-8883-058937D473FF}" destId="{9BA2AEB7-A94A-4278-BB47-FD430477AF69}" srcOrd="1" destOrd="0" presId="urn:microsoft.com/office/officeart/2018/2/layout/IconCircleList"/>
    <dgm:cxn modelId="{398EEF78-1FA2-4E53-81AA-B80E69583C15}" type="presParOf" srcId="{866B2A47-ED9E-459C-8883-058937D473FF}" destId="{C1BEEFF9-3A7F-4BB8-9714-BDFBADFF44FF}" srcOrd="2" destOrd="0" presId="urn:microsoft.com/office/officeart/2018/2/layout/IconCircleList"/>
    <dgm:cxn modelId="{68B683AF-2DFC-4817-B853-20491FB3B3E5}" type="presParOf" srcId="{866B2A47-ED9E-459C-8883-058937D473FF}" destId="{7CC19198-13CD-40C8-9965-81850DD197D5}" srcOrd="3" destOrd="0" presId="urn:microsoft.com/office/officeart/2018/2/layout/IconCircleList"/>
    <dgm:cxn modelId="{269B0609-1DCD-4871-81F0-62AB702A215D}" type="presParOf" srcId="{53C8E5BD-0CC8-4874-8F5A-D5A7B9AF34CF}" destId="{6EAB1B64-8F38-4E34-970F-1E0C87C90EEA}" srcOrd="3" destOrd="0" presId="urn:microsoft.com/office/officeart/2018/2/layout/IconCircleList"/>
    <dgm:cxn modelId="{D5721051-C186-4C3B-B88B-2028EA852C97}" type="presParOf" srcId="{53C8E5BD-0CC8-4874-8F5A-D5A7B9AF34CF}" destId="{C391ECAC-71EE-4448-8E82-478ABD9419D4}" srcOrd="4" destOrd="0" presId="urn:microsoft.com/office/officeart/2018/2/layout/IconCircleList"/>
    <dgm:cxn modelId="{1391AAFC-B19D-425D-B967-B0094675DA82}" type="presParOf" srcId="{C391ECAC-71EE-4448-8E82-478ABD9419D4}" destId="{CD6D0934-97BC-4E6F-8851-07C035DE6066}" srcOrd="0" destOrd="0" presId="urn:microsoft.com/office/officeart/2018/2/layout/IconCircleList"/>
    <dgm:cxn modelId="{9A0ED1A8-D9A4-4C3D-B9ED-489CB4BB7F5B}" type="presParOf" srcId="{C391ECAC-71EE-4448-8E82-478ABD9419D4}" destId="{53A3E6DF-8EDE-401B-BFBE-421BDA0B036D}" srcOrd="1" destOrd="0" presId="urn:microsoft.com/office/officeart/2018/2/layout/IconCircleList"/>
    <dgm:cxn modelId="{613493A4-C1EB-420F-8D17-E5AF51DB5875}" type="presParOf" srcId="{C391ECAC-71EE-4448-8E82-478ABD9419D4}" destId="{05DC498A-1F29-4CB3-8576-A42F5A671D43}" srcOrd="2" destOrd="0" presId="urn:microsoft.com/office/officeart/2018/2/layout/IconCircleList"/>
    <dgm:cxn modelId="{9351D860-4D88-44CE-B2E4-D0109F2C3746}" type="presParOf" srcId="{C391ECAC-71EE-4448-8E82-478ABD9419D4}" destId="{7E1693D9-AA68-4877-9F58-79DD5BBB5A7A}" srcOrd="3" destOrd="0" presId="urn:microsoft.com/office/officeart/2018/2/layout/IconCircleList"/>
    <dgm:cxn modelId="{3F92C0EC-F8CF-4499-A1C2-6D28985CA149}" type="presParOf" srcId="{53C8E5BD-0CC8-4874-8F5A-D5A7B9AF34CF}" destId="{23D5514F-E7F9-472D-A96B-BA9CC2C0DBA4}" srcOrd="5" destOrd="0" presId="urn:microsoft.com/office/officeart/2018/2/layout/IconCircleList"/>
    <dgm:cxn modelId="{126F4614-E306-4B55-857F-DEF03234DE78}" type="presParOf" srcId="{53C8E5BD-0CC8-4874-8F5A-D5A7B9AF34CF}" destId="{DB3C94E7-A5B5-4956-940A-04D4F3558659}" srcOrd="6" destOrd="0" presId="urn:microsoft.com/office/officeart/2018/2/layout/IconCircleList"/>
    <dgm:cxn modelId="{D5A7B236-125E-4A48-B597-BA6C81E77A04}" type="presParOf" srcId="{DB3C94E7-A5B5-4956-940A-04D4F3558659}" destId="{7A442F79-05CB-45C8-9167-EB3C88A4E7D5}" srcOrd="0" destOrd="0" presId="urn:microsoft.com/office/officeart/2018/2/layout/IconCircleList"/>
    <dgm:cxn modelId="{0D7CBDEB-0652-40BB-833E-DF17562FEA34}" type="presParOf" srcId="{DB3C94E7-A5B5-4956-940A-04D4F3558659}" destId="{C23D20CF-4CDB-4D4A-A4A7-8D0486DB5901}" srcOrd="1" destOrd="0" presId="urn:microsoft.com/office/officeart/2018/2/layout/IconCircleList"/>
    <dgm:cxn modelId="{D03D9253-E0D4-433C-B68D-B9B92F66B3DB}" type="presParOf" srcId="{DB3C94E7-A5B5-4956-940A-04D4F3558659}" destId="{CDA13097-24E6-4D37-A639-70A92718E5AC}" srcOrd="2" destOrd="0" presId="urn:microsoft.com/office/officeart/2018/2/layout/IconCircleList"/>
    <dgm:cxn modelId="{0E5EBF59-3DF9-477B-BDB5-94FD39081F04}" type="presParOf" srcId="{DB3C94E7-A5B5-4956-940A-04D4F3558659}" destId="{A4A624F3-5158-4E7D-9D6C-44C1BDBD767D}" srcOrd="3" destOrd="0" presId="urn:microsoft.com/office/officeart/2018/2/layout/IconCircleList"/>
    <dgm:cxn modelId="{D1BC86A7-96E1-40AD-83A3-2DB556EF84A3}" type="presParOf" srcId="{53C8E5BD-0CC8-4874-8F5A-D5A7B9AF34CF}" destId="{07B60AA7-1A0C-47BE-A89D-71CBCBA988D2}" srcOrd="7" destOrd="0" presId="urn:microsoft.com/office/officeart/2018/2/layout/IconCircleList"/>
    <dgm:cxn modelId="{B184E271-5E73-4B22-8420-ED16259AD93B}" type="presParOf" srcId="{53C8E5BD-0CC8-4874-8F5A-D5A7B9AF34CF}" destId="{7C23647C-0B98-411B-A9DF-2B98B4E2E163}" srcOrd="8" destOrd="0" presId="urn:microsoft.com/office/officeart/2018/2/layout/IconCircleList"/>
    <dgm:cxn modelId="{E8C1C5DC-7A27-4D64-B1BE-C2D77A639E96}" type="presParOf" srcId="{7C23647C-0B98-411B-A9DF-2B98B4E2E163}" destId="{54F417F6-9752-46EC-A567-553A92D490F9}" srcOrd="0" destOrd="0" presId="urn:microsoft.com/office/officeart/2018/2/layout/IconCircleList"/>
    <dgm:cxn modelId="{025D8C64-8BEF-4FE8-AB06-AB561A7BCA5F}" type="presParOf" srcId="{7C23647C-0B98-411B-A9DF-2B98B4E2E163}" destId="{CF6F2BE4-EDFF-431D-8CDE-49D91446F705}" srcOrd="1" destOrd="0" presId="urn:microsoft.com/office/officeart/2018/2/layout/IconCircleList"/>
    <dgm:cxn modelId="{3769ED97-4224-4AEF-8B82-F2896EBD96E2}" type="presParOf" srcId="{7C23647C-0B98-411B-A9DF-2B98B4E2E163}" destId="{8DCBC001-7AE6-4A7B-8C66-A67AB4E3578F}" srcOrd="2" destOrd="0" presId="urn:microsoft.com/office/officeart/2018/2/layout/IconCircleList"/>
    <dgm:cxn modelId="{3543A42B-3E7E-414C-BC19-7EBA4D8CC69D}" type="presParOf" srcId="{7C23647C-0B98-411B-A9DF-2B98B4E2E163}" destId="{87CF7F8F-93F2-4846-985A-6E10BECE0595}" srcOrd="3" destOrd="0" presId="urn:microsoft.com/office/officeart/2018/2/layout/IconCircleList"/>
    <dgm:cxn modelId="{30A71363-9667-4082-BA80-D50A6C1E3F80}" type="presParOf" srcId="{53C8E5BD-0CC8-4874-8F5A-D5A7B9AF34CF}" destId="{CFF9EB77-0BEC-44A0-BDC1-4343BC215B9D}" srcOrd="9" destOrd="0" presId="urn:microsoft.com/office/officeart/2018/2/layout/IconCircleList"/>
    <dgm:cxn modelId="{5995444E-7CE8-4A77-AAF0-FC20A46B7EA0}" type="presParOf" srcId="{53C8E5BD-0CC8-4874-8F5A-D5A7B9AF34CF}" destId="{2B067056-C3B4-4437-93FA-152394B10448}" srcOrd="10" destOrd="0" presId="urn:microsoft.com/office/officeart/2018/2/layout/IconCircleList"/>
    <dgm:cxn modelId="{601D365C-8FE2-4EC9-9F1F-BA8F0E2AEB42}" type="presParOf" srcId="{2B067056-C3B4-4437-93FA-152394B10448}" destId="{556EEB67-05E5-4A09-BFED-32081EC5E665}" srcOrd="0" destOrd="0" presId="urn:microsoft.com/office/officeart/2018/2/layout/IconCircleList"/>
    <dgm:cxn modelId="{E562C36E-B187-46E9-B168-EB06961DC08C}" type="presParOf" srcId="{2B067056-C3B4-4437-93FA-152394B10448}" destId="{D8FB1E58-77BD-4502-B922-14D3E49CE2B5}" srcOrd="1" destOrd="0" presId="urn:microsoft.com/office/officeart/2018/2/layout/IconCircleList"/>
    <dgm:cxn modelId="{9078A0F5-F4E4-44B7-8B27-D2EA9B46910C}" type="presParOf" srcId="{2B067056-C3B4-4437-93FA-152394B10448}" destId="{0D0DFDBA-CBDF-40CB-8D0C-54C719427AA7}" srcOrd="2" destOrd="0" presId="urn:microsoft.com/office/officeart/2018/2/layout/IconCircleList"/>
    <dgm:cxn modelId="{C0420F4E-60E0-44CC-B66F-65A10BC59CCB}" type="presParOf" srcId="{2B067056-C3B4-4437-93FA-152394B10448}" destId="{FD0CD81C-D263-4B65-A6A6-85ADA4FC5D46}"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E6CED2-E988-4A84-9C6C-79DF3BDC3187}"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1F2D66E0-FFFC-4909-A401-04D7B386C206}">
      <dgm:prSet/>
      <dgm:spPr/>
      <dgm:t>
        <a:bodyPr/>
        <a:lstStyle/>
        <a:p>
          <a:r>
            <a:rPr lang="en-US" b="1"/>
            <a:t>In preverbal children</a:t>
          </a:r>
          <a:endParaRPr lang="en-US"/>
        </a:p>
      </dgm:t>
    </dgm:pt>
    <dgm:pt modelId="{8FDE4447-0A07-4CED-B743-6A81623CD582}" type="parTrans" cxnId="{8408488B-28F5-4AE3-91B5-3ED74F13A7F0}">
      <dgm:prSet/>
      <dgm:spPr/>
      <dgm:t>
        <a:bodyPr/>
        <a:lstStyle/>
        <a:p>
          <a:endParaRPr lang="en-US"/>
        </a:p>
      </dgm:t>
    </dgm:pt>
    <dgm:pt modelId="{F0EB74AC-49B4-455D-9DF3-6D393B26825C}" type="sibTrans" cxnId="{8408488B-28F5-4AE3-91B5-3ED74F13A7F0}">
      <dgm:prSet/>
      <dgm:spPr/>
      <dgm:t>
        <a:bodyPr/>
        <a:lstStyle/>
        <a:p>
          <a:endParaRPr lang="en-US"/>
        </a:p>
      </dgm:t>
    </dgm:pt>
    <dgm:pt modelId="{1C8B8F92-B5F8-4ECB-85E4-A57CDCC9C675}">
      <dgm:prSet/>
      <dgm:spPr/>
      <dgm:t>
        <a:bodyPr/>
        <a:lstStyle/>
        <a:p>
          <a:r>
            <a:rPr lang="en-US" b="1" dirty="0">
              <a:highlight>
                <a:srgbClr val="FFFF00"/>
              </a:highlight>
            </a:rPr>
            <a:t>Qualitative</a:t>
          </a:r>
          <a:r>
            <a:rPr lang="en-US" b="1" dirty="0"/>
            <a:t> </a:t>
          </a:r>
          <a:r>
            <a:rPr lang="en-US" b="1" dirty="0">
              <a:sym typeface="Wingdings" panose="05000000000000000000" pitchFamily="2" charset="2"/>
            </a:rPr>
            <a:t></a:t>
          </a:r>
          <a:r>
            <a:rPr lang="en-US" b="1" dirty="0"/>
            <a:t> fixation behavior, aversion to occlusion</a:t>
          </a:r>
          <a:endParaRPr lang="en-US" dirty="0"/>
        </a:p>
      </dgm:t>
    </dgm:pt>
    <dgm:pt modelId="{1B243A86-DCE7-4A1E-95AB-A7BF05F01767}" type="parTrans" cxnId="{E43A58F9-C105-41FF-AEE3-CA04A6558E84}">
      <dgm:prSet/>
      <dgm:spPr/>
      <dgm:t>
        <a:bodyPr/>
        <a:lstStyle/>
        <a:p>
          <a:endParaRPr lang="en-US"/>
        </a:p>
      </dgm:t>
    </dgm:pt>
    <dgm:pt modelId="{A2DF0BE0-BD5C-441C-83D7-5B11675FFD10}" type="sibTrans" cxnId="{E43A58F9-C105-41FF-AEE3-CA04A6558E84}">
      <dgm:prSet/>
      <dgm:spPr/>
      <dgm:t>
        <a:bodyPr/>
        <a:lstStyle/>
        <a:p>
          <a:endParaRPr lang="en-US"/>
        </a:p>
      </dgm:t>
    </dgm:pt>
    <dgm:pt modelId="{43B782B8-21A1-402D-9887-20072983E28E}">
      <dgm:prSet/>
      <dgm:spPr/>
      <dgm:t>
        <a:bodyPr/>
        <a:lstStyle/>
        <a:p>
          <a:r>
            <a:rPr lang="en-US" b="1" dirty="0">
              <a:highlight>
                <a:srgbClr val="FFFF00"/>
              </a:highlight>
            </a:rPr>
            <a:t>Quantitative</a:t>
          </a:r>
          <a:r>
            <a:rPr lang="en-US" b="1" dirty="0"/>
            <a:t> </a:t>
          </a:r>
          <a:r>
            <a:rPr lang="en-US" b="1" dirty="0">
              <a:sym typeface="Wingdings" panose="05000000000000000000" pitchFamily="2" charset="2"/>
            </a:rPr>
            <a:t></a:t>
          </a:r>
          <a:r>
            <a:rPr lang="en-US" b="1" dirty="0"/>
            <a:t> preferential looking test, pattern VEP</a:t>
          </a:r>
          <a:endParaRPr lang="en-US" dirty="0"/>
        </a:p>
      </dgm:t>
    </dgm:pt>
    <dgm:pt modelId="{BFE03CD6-1BE6-4DCC-B1C2-0991F09720AE}" type="parTrans" cxnId="{74E7CE91-2FDF-4750-84CF-B4E3E2E316C0}">
      <dgm:prSet/>
      <dgm:spPr/>
      <dgm:t>
        <a:bodyPr/>
        <a:lstStyle/>
        <a:p>
          <a:endParaRPr lang="en-US"/>
        </a:p>
      </dgm:t>
    </dgm:pt>
    <dgm:pt modelId="{0408D1B2-F662-41D5-B9D6-09B3AA481C98}" type="sibTrans" cxnId="{74E7CE91-2FDF-4750-84CF-B4E3E2E316C0}">
      <dgm:prSet/>
      <dgm:spPr/>
      <dgm:t>
        <a:bodyPr/>
        <a:lstStyle/>
        <a:p>
          <a:endParaRPr lang="en-US"/>
        </a:p>
      </dgm:t>
    </dgm:pt>
    <dgm:pt modelId="{A0CC8942-E211-4CB3-BF24-230921E114FD}">
      <dgm:prSet/>
      <dgm:spPr/>
      <dgm:t>
        <a:bodyPr/>
        <a:lstStyle/>
        <a:p>
          <a:r>
            <a:rPr lang="en-US" b="1" dirty="0"/>
            <a:t>In verbal children</a:t>
          </a:r>
          <a:endParaRPr lang="en-US" dirty="0"/>
        </a:p>
      </dgm:t>
    </dgm:pt>
    <dgm:pt modelId="{7FCD745F-7FD8-47B0-9E67-B131188683F4}" type="parTrans" cxnId="{EFDB6D50-A851-4701-8FD3-42FDC7643A24}">
      <dgm:prSet/>
      <dgm:spPr/>
      <dgm:t>
        <a:bodyPr/>
        <a:lstStyle/>
        <a:p>
          <a:endParaRPr lang="en-US"/>
        </a:p>
      </dgm:t>
    </dgm:pt>
    <dgm:pt modelId="{A51BDAE7-577B-4A39-8E6B-4227BC102DCD}" type="sibTrans" cxnId="{EFDB6D50-A851-4701-8FD3-42FDC7643A24}">
      <dgm:prSet/>
      <dgm:spPr/>
      <dgm:t>
        <a:bodyPr/>
        <a:lstStyle/>
        <a:p>
          <a:endParaRPr lang="en-US"/>
        </a:p>
      </dgm:t>
    </dgm:pt>
    <dgm:pt modelId="{79218B38-AAC6-469F-AF02-51A502ED342B}">
      <dgm:prSet/>
      <dgm:spPr/>
      <dgm:t>
        <a:bodyPr/>
        <a:lstStyle/>
        <a:p>
          <a:r>
            <a:rPr lang="en-US" b="1" dirty="0"/>
            <a:t>At 2 years of age </a:t>
          </a:r>
          <a:r>
            <a:rPr lang="en-US" b="1" dirty="0">
              <a:sym typeface="Wingdings" panose="05000000000000000000" pitchFamily="2" charset="2"/>
            </a:rPr>
            <a:t></a:t>
          </a:r>
          <a:r>
            <a:rPr lang="en-US" b="1" dirty="0"/>
            <a:t> picture naming test (crowded Kay pictures)</a:t>
          </a:r>
          <a:endParaRPr lang="en-US" dirty="0"/>
        </a:p>
      </dgm:t>
    </dgm:pt>
    <dgm:pt modelId="{C0D00341-686A-4689-9A27-E238B310296A}" type="parTrans" cxnId="{CA49FF57-C809-4D86-9498-725888348637}">
      <dgm:prSet/>
      <dgm:spPr/>
      <dgm:t>
        <a:bodyPr/>
        <a:lstStyle/>
        <a:p>
          <a:endParaRPr lang="en-US"/>
        </a:p>
      </dgm:t>
    </dgm:pt>
    <dgm:pt modelId="{953B38CE-D867-43AA-9123-3E26C70E26FF}" type="sibTrans" cxnId="{CA49FF57-C809-4D86-9498-725888348637}">
      <dgm:prSet/>
      <dgm:spPr/>
      <dgm:t>
        <a:bodyPr/>
        <a:lstStyle/>
        <a:p>
          <a:endParaRPr lang="en-US"/>
        </a:p>
      </dgm:t>
    </dgm:pt>
    <dgm:pt modelId="{3E1B7C8E-2357-4EAF-A808-40C66F238270}">
      <dgm:prSet/>
      <dgm:spPr/>
      <dgm:t>
        <a:bodyPr/>
        <a:lstStyle/>
        <a:p>
          <a:r>
            <a:rPr lang="en-US" b="1"/>
            <a:t>At 3 years of age</a:t>
          </a:r>
          <a:r>
            <a:rPr lang="en-US" b="1">
              <a:sym typeface="Wingdings" panose="05000000000000000000" pitchFamily="2" charset="2"/>
            </a:rPr>
            <a:t></a:t>
          </a:r>
          <a:r>
            <a:rPr lang="en-US" b="1"/>
            <a:t> letter matching</a:t>
          </a:r>
          <a:endParaRPr lang="en-US"/>
        </a:p>
      </dgm:t>
    </dgm:pt>
    <dgm:pt modelId="{B299E62C-E3D1-4A3A-BAC5-C62EEDF235D1}" type="parTrans" cxnId="{739BA838-4041-4AB2-9A57-D11EE196D9F4}">
      <dgm:prSet/>
      <dgm:spPr/>
      <dgm:t>
        <a:bodyPr/>
        <a:lstStyle/>
        <a:p>
          <a:endParaRPr lang="en-US"/>
        </a:p>
      </dgm:t>
    </dgm:pt>
    <dgm:pt modelId="{248C6AE4-6C3E-4D5D-BCD8-39EA8A7FF256}" type="sibTrans" cxnId="{739BA838-4041-4AB2-9A57-D11EE196D9F4}">
      <dgm:prSet/>
      <dgm:spPr/>
      <dgm:t>
        <a:bodyPr/>
        <a:lstStyle/>
        <a:p>
          <a:endParaRPr lang="en-US"/>
        </a:p>
      </dgm:t>
    </dgm:pt>
    <dgm:pt modelId="{7BDE96F4-0DC8-42E2-818F-2A9E9FFDC718}">
      <dgm:prSet/>
      <dgm:spPr/>
      <dgm:t>
        <a:bodyPr/>
        <a:lstStyle/>
        <a:p>
          <a:r>
            <a:rPr lang="en-US" b="1"/>
            <a:t>At 4 years of age </a:t>
          </a:r>
          <a:r>
            <a:rPr lang="en-US" b="1">
              <a:sym typeface="Wingdings" panose="05000000000000000000" pitchFamily="2" charset="2"/>
            </a:rPr>
            <a:t></a:t>
          </a:r>
          <a:r>
            <a:rPr lang="en-US" b="1"/>
            <a:t> tested as adults.</a:t>
          </a:r>
          <a:endParaRPr lang="en-US"/>
        </a:p>
      </dgm:t>
    </dgm:pt>
    <dgm:pt modelId="{C57B7BCD-7711-426F-A36B-DBC6B04A1B4F}" type="parTrans" cxnId="{B37C2009-862A-48AC-8282-4DC15E5AE990}">
      <dgm:prSet/>
      <dgm:spPr/>
      <dgm:t>
        <a:bodyPr/>
        <a:lstStyle/>
        <a:p>
          <a:endParaRPr lang="en-US"/>
        </a:p>
      </dgm:t>
    </dgm:pt>
    <dgm:pt modelId="{06738835-2278-4CBE-A67D-7F42F532C7B4}" type="sibTrans" cxnId="{B37C2009-862A-48AC-8282-4DC15E5AE990}">
      <dgm:prSet/>
      <dgm:spPr/>
      <dgm:t>
        <a:bodyPr/>
        <a:lstStyle/>
        <a:p>
          <a:endParaRPr lang="en-US"/>
        </a:p>
      </dgm:t>
    </dgm:pt>
    <dgm:pt modelId="{8FE67A95-EF93-4AFB-8E79-EF9E04E012F6}" type="pres">
      <dgm:prSet presAssocID="{CFE6CED2-E988-4A84-9C6C-79DF3BDC3187}" presName="linear" presStyleCnt="0">
        <dgm:presLayoutVars>
          <dgm:dir/>
          <dgm:animLvl val="lvl"/>
          <dgm:resizeHandles val="exact"/>
        </dgm:presLayoutVars>
      </dgm:prSet>
      <dgm:spPr/>
    </dgm:pt>
    <dgm:pt modelId="{9D248BDC-496B-43C6-A135-0B3E0CBAB379}" type="pres">
      <dgm:prSet presAssocID="{1F2D66E0-FFFC-4909-A401-04D7B386C206}" presName="parentLin" presStyleCnt="0"/>
      <dgm:spPr/>
    </dgm:pt>
    <dgm:pt modelId="{045FB9D8-1D29-45A4-9C77-7E04E36D6623}" type="pres">
      <dgm:prSet presAssocID="{1F2D66E0-FFFC-4909-A401-04D7B386C206}" presName="parentLeftMargin" presStyleLbl="node1" presStyleIdx="0" presStyleCnt="2"/>
      <dgm:spPr/>
    </dgm:pt>
    <dgm:pt modelId="{AE553FD2-4C74-4F52-B603-51F0713F2F49}" type="pres">
      <dgm:prSet presAssocID="{1F2D66E0-FFFC-4909-A401-04D7B386C206}" presName="parentText" presStyleLbl="node1" presStyleIdx="0" presStyleCnt="2">
        <dgm:presLayoutVars>
          <dgm:chMax val="0"/>
          <dgm:bulletEnabled val="1"/>
        </dgm:presLayoutVars>
      </dgm:prSet>
      <dgm:spPr/>
    </dgm:pt>
    <dgm:pt modelId="{787DCBD9-9233-4C65-BDE3-3255E86F9287}" type="pres">
      <dgm:prSet presAssocID="{1F2D66E0-FFFC-4909-A401-04D7B386C206}" presName="negativeSpace" presStyleCnt="0"/>
      <dgm:spPr/>
    </dgm:pt>
    <dgm:pt modelId="{6B54B4F4-204E-496E-9CCE-E71CA6BE4041}" type="pres">
      <dgm:prSet presAssocID="{1F2D66E0-FFFC-4909-A401-04D7B386C206}" presName="childText" presStyleLbl="conFgAcc1" presStyleIdx="0" presStyleCnt="2">
        <dgm:presLayoutVars>
          <dgm:bulletEnabled val="1"/>
        </dgm:presLayoutVars>
      </dgm:prSet>
      <dgm:spPr/>
    </dgm:pt>
    <dgm:pt modelId="{F7DB9028-B804-4573-BDA3-73D2BAE84B1B}" type="pres">
      <dgm:prSet presAssocID="{F0EB74AC-49B4-455D-9DF3-6D393B26825C}" presName="spaceBetweenRectangles" presStyleCnt="0"/>
      <dgm:spPr/>
    </dgm:pt>
    <dgm:pt modelId="{71E450FA-3081-4CD4-976B-D386B72984AC}" type="pres">
      <dgm:prSet presAssocID="{A0CC8942-E211-4CB3-BF24-230921E114FD}" presName="parentLin" presStyleCnt="0"/>
      <dgm:spPr/>
    </dgm:pt>
    <dgm:pt modelId="{76BDA1B3-6A3C-4A6F-B5CE-8FA5C00A8383}" type="pres">
      <dgm:prSet presAssocID="{A0CC8942-E211-4CB3-BF24-230921E114FD}" presName="parentLeftMargin" presStyleLbl="node1" presStyleIdx="0" presStyleCnt="2"/>
      <dgm:spPr/>
    </dgm:pt>
    <dgm:pt modelId="{090C79B1-D596-4B93-83FD-400E3AEF5895}" type="pres">
      <dgm:prSet presAssocID="{A0CC8942-E211-4CB3-BF24-230921E114FD}" presName="parentText" presStyleLbl="node1" presStyleIdx="1" presStyleCnt="2">
        <dgm:presLayoutVars>
          <dgm:chMax val="0"/>
          <dgm:bulletEnabled val="1"/>
        </dgm:presLayoutVars>
      </dgm:prSet>
      <dgm:spPr/>
    </dgm:pt>
    <dgm:pt modelId="{A321DD55-495A-4D05-B5BA-E5128EBC68E9}" type="pres">
      <dgm:prSet presAssocID="{A0CC8942-E211-4CB3-BF24-230921E114FD}" presName="negativeSpace" presStyleCnt="0"/>
      <dgm:spPr/>
    </dgm:pt>
    <dgm:pt modelId="{268FFF5E-184C-46A9-B8A2-B77B75E0BA81}" type="pres">
      <dgm:prSet presAssocID="{A0CC8942-E211-4CB3-BF24-230921E114FD}" presName="childText" presStyleLbl="conFgAcc1" presStyleIdx="1" presStyleCnt="2">
        <dgm:presLayoutVars>
          <dgm:bulletEnabled val="1"/>
        </dgm:presLayoutVars>
      </dgm:prSet>
      <dgm:spPr/>
    </dgm:pt>
  </dgm:ptLst>
  <dgm:cxnLst>
    <dgm:cxn modelId="{F823CA08-CDA3-4FC2-A297-8F07C6858FBB}" type="presOf" srcId="{7BDE96F4-0DC8-42E2-818F-2A9E9FFDC718}" destId="{268FFF5E-184C-46A9-B8A2-B77B75E0BA81}" srcOrd="0" destOrd="2" presId="urn:microsoft.com/office/officeart/2005/8/layout/list1"/>
    <dgm:cxn modelId="{B37C2009-862A-48AC-8282-4DC15E5AE990}" srcId="{A0CC8942-E211-4CB3-BF24-230921E114FD}" destId="{7BDE96F4-0DC8-42E2-818F-2A9E9FFDC718}" srcOrd="2" destOrd="0" parTransId="{C57B7BCD-7711-426F-A36B-DBC6B04A1B4F}" sibTransId="{06738835-2278-4CBE-A67D-7F42F532C7B4}"/>
    <dgm:cxn modelId="{BA319E17-2858-4D53-8B8D-7ADA6154CA2B}" type="presOf" srcId="{43B782B8-21A1-402D-9887-20072983E28E}" destId="{6B54B4F4-204E-496E-9CCE-E71CA6BE4041}" srcOrd="0" destOrd="1" presId="urn:microsoft.com/office/officeart/2005/8/layout/list1"/>
    <dgm:cxn modelId="{4DF1DB17-5C47-416C-80BC-AF93C772853A}" type="presOf" srcId="{CFE6CED2-E988-4A84-9C6C-79DF3BDC3187}" destId="{8FE67A95-EF93-4AFB-8E79-EF9E04E012F6}" srcOrd="0" destOrd="0" presId="urn:microsoft.com/office/officeart/2005/8/layout/list1"/>
    <dgm:cxn modelId="{34BCC337-59AD-4426-99D4-A5B30D363C21}" type="presOf" srcId="{1C8B8F92-B5F8-4ECB-85E4-A57CDCC9C675}" destId="{6B54B4F4-204E-496E-9CCE-E71CA6BE4041}" srcOrd="0" destOrd="0" presId="urn:microsoft.com/office/officeart/2005/8/layout/list1"/>
    <dgm:cxn modelId="{739BA838-4041-4AB2-9A57-D11EE196D9F4}" srcId="{A0CC8942-E211-4CB3-BF24-230921E114FD}" destId="{3E1B7C8E-2357-4EAF-A808-40C66F238270}" srcOrd="1" destOrd="0" parTransId="{B299E62C-E3D1-4A3A-BAC5-C62EEDF235D1}" sibTransId="{248C6AE4-6C3E-4D5D-BCD8-39EA8A7FF256}"/>
    <dgm:cxn modelId="{EFDB6D50-A851-4701-8FD3-42FDC7643A24}" srcId="{CFE6CED2-E988-4A84-9C6C-79DF3BDC3187}" destId="{A0CC8942-E211-4CB3-BF24-230921E114FD}" srcOrd="1" destOrd="0" parTransId="{7FCD745F-7FD8-47B0-9E67-B131188683F4}" sibTransId="{A51BDAE7-577B-4A39-8E6B-4227BC102DCD}"/>
    <dgm:cxn modelId="{CA49FF57-C809-4D86-9498-725888348637}" srcId="{A0CC8942-E211-4CB3-BF24-230921E114FD}" destId="{79218B38-AAC6-469F-AF02-51A502ED342B}" srcOrd="0" destOrd="0" parTransId="{C0D00341-686A-4689-9A27-E238B310296A}" sibTransId="{953B38CE-D867-43AA-9123-3E26C70E26FF}"/>
    <dgm:cxn modelId="{04E4327A-AD3B-4C72-AC7E-88C4FAA316F9}" type="presOf" srcId="{A0CC8942-E211-4CB3-BF24-230921E114FD}" destId="{090C79B1-D596-4B93-83FD-400E3AEF5895}" srcOrd="1" destOrd="0" presId="urn:microsoft.com/office/officeart/2005/8/layout/list1"/>
    <dgm:cxn modelId="{8408488B-28F5-4AE3-91B5-3ED74F13A7F0}" srcId="{CFE6CED2-E988-4A84-9C6C-79DF3BDC3187}" destId="{1F2D66E0-FFFC-4909-A401-04D7B386C206}" srcOrd="0" destOrd="0" parTransId="{8FDE4447-0A07-4CED-B743-6A81623CD582}" sibTransId="{F0EB74AC-49B4-455D-9DF3-6D393B26825C}"/>
    <dgm:cxn modelId="{74E7CE91-2FDF-4750-84CF-B4E3E2E316C0}" srcId="{1F2D66E0-FFFC-4909-A401-04D7B386C206}" destId="{43B782B8-21A1-402D-9887-20072983E28E}" srcOrd="1" destOrd="0" parTransId="{BFE03CD6-1BE6-4DCC-B1C2-0991F09720AE}" sibTransId="{0408D1B2-F662-41D5-B9D6-09B3AA481C98}"/>
    <dgm:cxn modelId="{EACECC92-2407-452A-97C8-0DBF131C3C0E}" type="presOf" srcId="{1F2D66E0-FFFC-4909-A401-04D7B386C206}" destId="{045FB9D8-1D29-45A4-9C77-7E04E36D6623}" srcOrd="0" destOrd="0" presId="urn:microsoft.com/office/officeart/2005/8/layout/list1"/>
    <dgm:cxn modelId="{5B234794-A062-4A0F-B304-FA6DF8F754B9}" type="presOf" srcId="{79218B38-AAC6-469F-AF02-51A502ED342B}" destId="{268FFF5E-184C-46A9-B8A2-B77B75E0BA81}" srcOrd="0" destOrd="0" presId="urn:microsoft.com/office/officeart/2005/8/layout/list1"/>
    <dgm:cxn modelId="{BE131D98-6DFF-4594-9EFC-8E04B0A78853}" type="presOf" srcId="{A0CC8942-E211-4CB3-BF24-230921E114FD}" destId="{76BDA1B3-6A3C-4A6F-B5CE-8FA5C00A8383}" srcOrd="0" destOrd="0" presId="urn:microsoft.com/office/officeart/2005/8/layout/list1"/>
    <dgm:cxn modelId="{BF81F9A2-901C-4B82-A2F3-9347974FDB76}" type="presOf" srcId="{1F2D66E0-FFFC-4909-A401-04D7B386C206}" destId="{AE553FD2-4C74-4F52-B603-51F0713F2F49}" srcOrd="1" destOrd="0" presId="urn:microsoft.com/office/officeart/2005/8/layout/list1"/>
    <dgm:cxn modelId="{1AB84CC4-5801-4A2F-A357-55163D6A5946}" type="presOf" srcId="{3E1B7C8E-2357-4EAF-A808-40C66F238270}" destId="{268FFF5E-184C-46A9-B8A2-B77B75E0BA81}" srcOrd="0" destOrd="1" presId="urn:microsoft.com/office/officeart/2005/8/layout/list1"/>
    <dgm:cxn modelId="{E43A58F9-C105-41FF-AEE3-CA04A6558E84}" srcId="{1F2D66E0-FFFC-4909-A401-04D7B386C206}" destId="{1C8B8F92-B5F8-4ECB-85E4-A57CDCC9C675}" srcOrd="0" destOrd="0" parTransId="{1B243A86-DCE7-4A1E-95AB-A7BF05F01767}" sibTransId="{A2DF0BE0-BD5C-441C-83D7-5B11675FFD10}"/>
    <dgm:cxn modelId="{6C1A2F1C-A209-4DBC-ACF7-D114EE1A3E79}" type="presParOf" srcId="{8FE67A95-EF93-4AFB-8E79-EF9E04E012F6}" destId="{9D248BDC-496B-43C6-A135-0B3E0CBAB379}" srcOrd="0" destOrd="0" presId="urn:microsoft.com/office/officeart/2005/8/layout/list1"/>
    <dgm:cxn modelId="{58278F09-0ECF-4A53-A58D-E46146FBAA4C}" type="presParOf" srcId="{9D248BDC-496B-43C6-A135-0B3E0CBAB379}" destId="{045FB9D8-1D29-45A4-9C77-7E04E36D6623}" srcOrd="0" destOrd="0" presId="urn:microsoft.com/office/officeart/2005/8/layout/list1"/>
    <dgm:cxn modelId="{599B1C9A-2831-4805-9D41-D741D122B16F}" type="presParOf" srcId="{9D248BDC-496B-43C6-A135-0B3E0CBAB379}" destId="{AE553FD2-4C74-4F52-B603-51F0713F2F49}" srcOrd="1" destOrd="0" presId="urn:microsoft.com/office/officeart/2005/8/layout/list1"/>
    <dgm:cxn modelId="{61DA1699-55BE-4547-83CA-B23F7D6F097B}" type="presParOf" srcId="{8FE67A95-EF93-4AFB-8E79-EF9E04E012F6}" destId="{787DCBD9-9233-4C65-BDE3-3255E86F9287}" srcOrd="1" destOrd="0" presId="urn:microsoft.com/office/officeart/2005/8/layout/list1"/>
    <dgm:cxn modelId="{43BB48D6-F855-4F5C-B8F3-F15379A346A8}" type="presParOf" srcId="{8FE67A95-EF93-4AFB-8E79-EF9E04E012F6}" destId="{6B54B4F4-204E-496E-9CCE-E71CA6BE4041}" srcOrd="2" destOrd="0" presId="urn:microsoft.com/office/officeart/2005/8/layout/list1"/>
    <dgm:cxn modelId="{F2ECFAC3-576D-46E6-9E9E-308D266F66A3}" type="presParOf" srcId="{8FE67A95-EF93-4AFB-8E79-EF9E04E012F6}" destId="{F7DB9028-B804-4573-BDA3-73D2BAE84B1B}" srcOrd="3" destOrd="0" presId="urn:microsoft.com/office/officeart/2005/8/layout/list1"/>
    <dgm:cxn modelId="{0693234C-058C-4CE8-874B-D287F2952971}" type="presParOf" srcId="{8FE67A95-EF93-4AFB-8E79-EF9E04E012F6}" destId="{71E450FA-3081-4CD4-976B-D386B72984AC}" srcOrd="4" destOrd="0" presId="urn:microsoft.com/office/officeart/2005/8/layout/list1"/>
    <dgm:cxn modelId="{DE67E4D2-F547-48C4-99F0-45F5583D6892}" type="presParOf" srcId="{71E450FA-3081-4CD4-976B-D386B72984AC}" destId="{76BDA1B3-6A3C-4A6F-B5CE-8FA5C00A8383}" srcOrd="0" destOrd="0" presId="urn:microsoft.com/office/officeart/2005/8/layout/list1"/>
    <dgm:cxn modelId="{E03F086B-EF36-4E32-BD08-8060A4BF312A}" type="presParOf" srcId="{71E450FA-3081-4CD4-976B-D386B72984AC}" destId="{090C79B1-D596-4B93-83FD-400E3AEF5895}" srcOrd="1" destOrd="0" presId="urn:microsoft.com/office/officeart/2005/8/layout/list1"/>
    <dgm:cxn modelId="{5A269DE2-BC9C-46FF-A683-DB453B0DC39C}" type="presParOf" srcId="{8FE67A95-EF93-4AFB-8E79-EF9E04E012F6}" destId="{A321DD55-495A-4D05-B5BA-E5128EBC68E9}" srcOrd="5" destOrd="0" presId="urn:microsoft.com/office/officeart/2005/8/layout/list1"/>
    <dgm:cxn modelId="{570F6D5A-0E6C-4685-AE96-35F3FCB9412F}" type="presParOf" srcId="{8FE67A95-EF93-4AFB-8E79-EF9E04E012F6}" destId="{268FFF5E-184C-46A9-B8A2-B77B75E0BA81}"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F16E79-FCE2-4AE9-9892-D80E0A19CB95}" type="doc">
      <dgm:prSet loTypeId="urn:microsoft.com/office/officeart/2008/layout/LinedList" loCatId="list" qsTypeId="urn:microsoft.com/office/officeart/2005/8/quickstyle/simple1" qsCatId="simple" csTypeId="urn:microsoft.com/office/officeart/2005/8/colors/accent5_2" csCatId="accent5"/>
      <dgm:spPr/>
      <dgm:t>
        <a:bodyPr/>
        <a:lstStyle/>
        <a:p>
          <a:endParaRPr lang="en-US"/>
        </a:p>
      </dgm:t>
    </dgm:pt>
    <dgm:pt modelId="{87C5C9FA-F399-4269-93A5-5E93AABFEE40}">
      <dgm:prSet/>
      <dgm:spPr/>
      <dgm:t>
        <a:bodyPr/>
        <a:lstStyle/>
        <a:p>
          <a:r>
            <a:rPr lang="en-US" b="0" i="0" baseline="0"/>
            <a:t>Dilated fundoscopy is mandatory in the context of strabismus, principally to exclude any underlying ocular pathology such as macular scarring, optic disc hypoplasia or retinoblastoma as the cause of the deviation.</a:t>
          </a:r>
          <a:endParaRPr lang="en-US"/>
        </a:p>
      </dgm:t>
    </dgm:pt>
    <dgm:pt modelId="{198EBDEB-8DC6-45FF-A68E-91C31A0AE330}" type="parTrans" cxnId="{8B2D83B1-AFC8-4D0F-9EA2-37C160D5B736}">
      <dgm:prSet/>
      <dgm:spPr/>
      <dgm:t>
        <a:bodyPr/>
        <a:lstStyle/>
        <a:p>
          <a:endParaRPr lang="en-US"/>
        </a:p>
      </dgm:t>
    </dgm:pt>
    <dgm:pt modelId="{A8F54578-91C3-4653-8A18-4D994793F823}" type="sibTrans" cxnId="{8B2D83B1-AFC8-4D0F-9EA2-37C160D5B736}">
      <dgm:prSet/>
      <dgm:spPr/>
      <dgm:t>
        <a:bodyPr/>
        <a:lstStyle/>
        <a:p>
          <a:endParaRPr lang="en-US"/>
        </a:p>
      </dgm:t>
    </dgm:pt>
    <dgm:pt modelId="{C35AEE67-3718-4F38-8192-AEA69218DD72}">
      <dgm:prSet/>
      <dgm:spPr/>
      <dgm:t>
        <a:bodyPr/>
        <a:lstStyle/>
        <a:p>
          <a:r>
            <a:rPr lang="en-US" b="0" i="0" baseline="0"/>
            <a:t>More commonly, strabismus is secondary to refractive error; hypermetropia (most common), astigmatism, anisometropia and myopia may all be associated.</a:t>
          </a:r>
          <a:endParaRPr lang="en-US"/>
        </a:p>
      </dgm:t>
    </dgm:pt>
    <dgm:pt modelId="{E1445A3E-DF87-4F31-95FF-49AF41243B4E}" type="parTrans" cxnId="{3D9A54D1-B76A-49FE-83AC-8F7BF1894032}">
      <dgm:prSet/>
      <dgm:spPr/>
      <dgm:t>
        <a:bodyPr/>
        <a:lstStyle/>
        <a:p>
          <a:endParaRPr lang="en-US"/>
        </a:p>
      </dgm:t>
    </dgm:pt>
    <dgm:pt modelId="{34CBE6F6-0E98-47E2-873F-6B7678D90D86}" type="sibTrans" cxnId="{3D9A54D1-B76A-49FE-83AC-8F7BF1894032}">
      <dgm:prSet/>
      <dgm:spPr/>
      <dgm:t>
        <a:bodyPr/>
        <a:lstStyle/>
        <a:p>
          <a:endParaRPr lang="en-US"/>
        </a:p>
      </dgm:t>
    </dgm:pt>
    <dgm:pt modelId="{FA26538E-E237-4FBC-B2F2-618FC6A1F013}">
      <dgm:prSet/>
      <dgm:spPr/>
      <dgm:t>
        <a:bodyPr/>
        <a:lstStyle/>
        <a:p>
          <a:r>
            <a:rPr lang="en-US"/>
            <a:t>It is essential that retinoscopy with instillation of cycloplegic agents (e.g., atropine or cyclopentolate) is performed in all children with strabismus, keeping in mind that most normal children have mild hyperopia (1-3 D).</a:t>
          </a:r>
        </a:p>
      </dgm:t>
    </dgm:pt>
    <dgm:pt modelId="{74B60781-7AF3-4CAD-B0D3-D66958C17AB9}" type="parTrans" cxnId="{AF65BA15-C9DD-4721-A11C-0A750C5EA1A3}">
      <dgm:prSet/>
      <dgm:spPr/>
      <dgm:t>
        <a:bodyPr/>
        <a:lstStyle/>
        <a:p>
          <a:endParaRPr lang="en-US"/>
        </a:p>
      </dgm:t>
    </dgm:pt>
    <dgm:pt modelId="{CB1D4F19-15BB-4A5F-B739-B368D85F7CF2}" type="sibTrans" cxnId="{AF65BA15-C9DD-4721-A11C-0A750C5EA1A3}">
      <dgm:prSet/>
      <dgm:spPr/>
      <dgm:t>
        <a:bodyPr/>
        <a:lstStyle/>
        <a:p>
          <a:endParaRPr lang="en-US"/>
        </a:p>
      </dgm:t>
    </dgm:pt>
    <dgm:pt modelId="{63A0115A-A1CF-426F-876E-C23532952E9E}">
      <dgm:prSet/>
      <dgm:spPr/>
      <dgm:t>
        <a:bodyPr/>
        <a:lstStyle/>
        <a:p>
          <a:r>
            <a:rPr lang="en-US" b="1" i="0" baseline="0" dirty="0"/>
            <a:t>TIP </a:t>
          </a:r>
          <a:r>
            <a:rPr lang="en-US" b="0" i="0" baseline="0" dirty="0"/>
            <a:t>In the presence of esotropia, the full cycloplegic hypermetropic correction should be prescribed, even in children under the age of 2 years. </a:t>
          </a:r>
          <a:endParaRPr lang="en-US" dirty="0"/>
        </a:p>
      </dgm:t>
    </dgm:pt>
    <dgm:pt modelId="{5E1AA2CB-A248-4F68-BEF6-8798D69D098F}" type="parTrans" cxnId="{EBAEDED0-84C7-44B1-9B19-FC7E8E8DCD43}">
      <dgm:prSet/>
      <dgm:spPr/>
      <dgm:t>
        <a:bodyPr/>
        <a:lstStyle/>
        <a:p>
          <a:endParaRPr lang="en-US"/>
        </a:p>
      </dgm:t>
    </dgm:pt>
    <dgm:pt modelId="{52E73C15-DEB0-4F9F-8791-9739213190BD}" type="sibTrans" cxnId="{EBAEDED0-84C7-44B1-9B19-FC7E8E8DCD43}">
      <dgm:prSet/>
      <dgm:spPr/>
      <dgm:t>
        <a:bodyPr/>
        <a:lstStyle/>
        <a:p>
          <a:endParaRPr lang="en-US"/>
        </a:p>
      </dgm:t>
    </dgm:pt>
    <dgm:pt modelId="{4A5BDBEA-DE54-4BCB-961E-B48D57D55F19}" type="pres">
      <dgm:prSet presAssocID="{99F16E79-FCE2-4AE9-9892-D80E0A19CB95}" presName="vert0" presStyleCnt="0">
        <dgm:presLayoutVars>
          <dgm:dir/>
          <dgm:animOne val="branch"/>
          <dgm:animLvl val="lvl"/>
        </dgm:presLayoutVars>
      </dgm:prSet>
      <dgm:spPr/>
    </dgm:pt>
    <dgm:pt modelId="{90ABD57C-604E-46A5-BA19-BFA4888634EC}" type="pres">
      <dgm:prSet presAssocID="{87C5C9FA-F399-4269-93A5-5E93AABFEE40}" presName="thickLine" presStyleLbl="alignNode1" presStyleIdx="0" presStyleCnt="4"/>
      <dgm:spPr/>
    </dgm:pt>
    <dgm:pt modelId="{72C2B177-9392-4492-AB60-94D88E6AC6B8}" type="pres">
      <dgm:prSet presAssocID="{87C5C9FA-F399-4269-93A5-5E93AABFEE40}" presName="horz1" presStyleCnt="0"/>
      <dgm:spPr/>
    </dgm:pt>
    <dgm:pt modelId="{E8A5EA71-C690-4D09-B22E-08577DA6610C}" type="pres">
      <dgm:prSet presAssocID="{87C5C9FA-F399-4269-93A5-5E93AABFEE40}" presName="tx1" presStyleLbl="revTx" presStyleIdx="0" presStyleCnt="4"/>
      <dgm:spPr/>
    </dgm:pt>
    <dgm:pt modelId="{2A134CA6-11CF-461F-AA8D-FCC9D9AFAD4B}" type="pres">
      <dgm:prSet presAssocID="{87C5C9FA-F399-4269-93A5-5E93AABFEE40}" presName="vert1" presStyleCnt="0"/>
      <dgm:spPr/>
    </dgm:pt>
    <dgm:pt modelId="{6F23CF22-CDD2-4664-832A-46ABF4903130}" type="pres">
      <dgm:prSet presAssocID="{C35AEE67-3718-4F38-8192-AEA69218DD72}" presName="thickLine" presStyleLbl="alignNode1" presStyleIdx="1" presStyleCnt="4"/>
      <dgm:spPr/>
    </dgm:pt>
    <dgm:pt modelId="{28C75338-B573-4EFC-B654-3B9762F6BECE}" type="pres">
      <dgm:prSet presAssocID="{C35AEE67-3718-4F38-8192-AEA69218DD72}" presName="horz1" presStyleCnt="0"/>
      <dgm:spPr/>
    </dgm:pt>
    <dgm:pt modelId="{7FCCAA46-ADB6-4DFC-A92B-C521C3386462}" type="pres">
      <dgm:prSet presAssocID="{C35AEE67-3718-4F38-8192-AEA69218DD72}" presName="tx1" presStyleLbl="revTx" presStyleIdx="1" presStyleCnt="4"/>
      <dgm:spPr/>
    </dgm:pt>
    <dgm:pt modelId="{7339822C-699B-4A06-98C4-7CC84939E84D}" type="pres">
      <dgm:prSet presAssocID="{C35AEE67-3718-4F38-8192-AEA69218DD72}" presName="vert1" presStyleCnt="0"/>
      <dgm:spPr/>
    </dgm:pt>
    <dgm:pt modelId="{0AFCA75A-B97B-4ED6-AF98-1932BC163A57}" type="pres">
      <dgm:prSet presAssocID="{FA26538E-E237-4FBC-B2F2-618FC6A1F013}" presName="thickLine" presStyleLbl="alignNode1" presStyleIdx="2" presStyleCnt="4"/>
      <dgm:spPr/>
    </dgm:pt>
    <dgm:pt modelId="{0DF92EAD-D8DD-4786-A2E9-5DB400F0FE7C}" type="pres">
      <dgm:prSet presAssocID="{FA26538E-E237-4FBC-B2F2-618FC6A1F013}" presName="horz1" presStyleCnt="0"/>
      <dgm:spPr/>
    </dgm:pt>
    <dgm:pt modelId="{672BFE3D-AFEE-4C32-8657-0BC0B1FE86C6}" type="pres">
      <dgm:prSet presAssocID="{FA26538E-E237-4FBC-B2F2-618FC6A1F013}" presName="tx1" presStyleLbl="revTx" presStyleIdx="2" presStyleCnt="4"/>
      <dgm:spPr/>
    </dgm:pt>
    <dgm:pt modelId="{472F8AE7-9072-4178-91ED-37E8FF879A6A}" type="pres">
      <dgm:prSet presAssocID="{FA26538E-E237-4FBC-B2F2-618FC6A1F013}" presName="vert1" presStyleCnt="0"/>
      <dgm:spPr/>
    </dgm:pt>
    <dgm:pt modelId="{A88657A9-4D1C-4079-AB6F-651B0BCBB213}" type="pres">
      <dgm:prSet presAssocID="{63A0115A-A1CF-426F-876E-C23532952E9E}" presName="thickLine" presStyleLbl="alignNode1" presStyleIdx="3" presStyleCnt="4"/>
      <dgm:spPr/>
    </dgm:pt>
    <dgm:pt modelId="{6AD1A3D5-7220-47BA-AB13-1395A604BFE4}" type="pres">
      <dgm:prSet presAssocID="{63A0115A-A1CF-426F-876E-C23532952E9E}" presName="horz1" presStyleCnt="0"/>
      <dgm:spPr/>
    </dgm:pt>
    <dgm:pt modelId="{6E95F850-7237-4CA2-8CD8-E814E1547916}" type="pres">
      <dgm:prSet presAssocID="{63A0115A-A1CF-426F-876E-C23532952E9E}" presName="tx1" presStyleLbl="revTx" presStyleIdx="3" presStyleCnt="4"/>
      <dgm:spPr/>
    </dgm:pt>
    <dgm:pt modelId="{5D2E9CBC-7C16-458A-8308-C3A649F3D2AA}" type="pres">
      <dgm:prSet presAssocID="{63A0115A-A1CF-426F-876E-C23532952E9E}" presName="vert1" presStyleCnt="0"/>
      <dgm:spPr/>
    </dgm:pt>
  </dgm:ptLst>
  <dgm:cxnLst>
    <dgm:cxn modelId="{25FF3B11-56DE-43A5-A9D4-B73C9EF7A340}" type="presOf" srcId="{FA26538E-E237-4FBC-B2F2-618FC6A1F013}" destId="{672BFE3D-AFEE-4C32-8657-0BC0B1FE86C6}" srcOrd="0" destOrd="0" presId="urn:microsoft.com/office/officeart/2008/layout/LinedList"/>
    <dgm:cxn modelId="{AF65BA15-C9DD-4721-A11C-0A750C5EA1A3}" srcId="{99F16E79-FCE2-4AE9-9892-D80E0A19CB95}" destId="{FA26538E-E237-4FBC-B2F2-618FC6A1F013}" srcOrd="2" destOrd="0" parTransId="{74B60781-7AF3-4CAD-B0D3-D66958C17AB9}" sibTransId="{CB1D4F19-15BB-4A5F-B739-B368D85F7CF2}"/>
    <dgm:cxn modelId="{F421BB4C-A47B-4B20-8EDC-800F4E85DB94}" type="presOf" srcId="{C35AEE67-3718-4F38-8192-AEA69218DD72}" destId="{7FCCAA46-ADB6-4DFC-A92B-C521C3386462}" srcOrd="0" destOrd="0" presId="urn:microsoft.com/office/officeart/2008/layout/LinedList"/>
    <dgm:cxn modelId="{E0E7F576-A318-4F72-8A04-66E3C411FBF9}" type="presOf" srcId="{63A0115A-A1CF-426F-876E-C23532952E9E}" destId="{6E95F850-7237-4CA2-8CD8-E814E1547916}" srcOrd="0" destOrd="0" presId="urn:microsoft.com/office/officeart/2008/layout/LinedList"/>
    <dgm:cxn modelId="{8B2D83B1-AFC8-4D0F-9EA2-37C160D5B736}" srcId="{99F16E79-FCE2-4AE9-9892-D80E0A19CB95}" destId="{87C5C9FA-F399-4269-93A5-5E93AABFEE40}" srcOrd="0" destOrd="0" parTransId="{198EBDEB-8DC6-45FF-A68E-91C31A0AE330}" sibTransId="{A8F54578-91C3-4653-8A18-4D994793F823}"/>
    <dgm:cxn modelId="{2046AFB7-F439-4EDC-9B24-3D2BC3F3EB72}" type="presOf" srcId="{99F16E79-FCE2-4AE9-9892-D80E0A19CB95}" destId="{4A5BDBEA-DE54-4BCB-961E-B48D57D55F19}" srcOrd="0" destOrd="0" presId="urn:microsoft.com/office/officeart/2008/layout/LinedList"/>
    <dgm:cxn modelId="{D4D821CA-AECE-492C-9D51-5EA2A8ABEDD0}" type="presOf" srcId="{87C5C9FA-F399-4269-93A5-5E93AABFEE40}" destId="{E8A5EA71-C690-4D09-B22E-08577DA6610C}" srcOrd="0" destOrd="0" presId="urn:microsoft.com/office/officeart/2008/layout/LinedList"/>
    <dgm:cxn modelId="{EBAEDED0-84C7-44B1-9B19-FC7E8E8DCD43}" srcId="{99F16E79-FCE2-4AE9-9892-D80E0A19CB95}" destId="{63A0115A-A1CF-426F-876E-C23532952E9E}" srcOrd="3" destOrd="0" parTransId="{5E1AA2CB-A248-4F68-BEF6-8798D69D098F}" sibTransId="{52E73C15-DEB0-4F9F-8791-9739213190BD}"/>
    <dgm:cxn modelId="{3D9A54D1-B76A-49FE-83AC-8F7BF1894032}" srcId="{99F16E79-FCE2-4AE9-9892-D80E0A19CB95}" destId="{C35AEE67-3718-4F38-8192-AEA69218DD72}" srcOrd="1" destOrd="0" parTransId="{E1445A3E-DF87-4F31-95FF-49AF41243B4E}" sibTransId="{34CBE6F6-0E98-47E2-873F-6B7678D90D86}"/>
    <dgm:cxn modelId="{B171FB8F-927A-4563-AEC1-AAD1B3EB28BB}" type="presParOf" srcId="{4A5BDBEA-DE54-4BCB-961E-B48D57D55F19}" destId="{90ABD57C-604E-46A5-BA19-BFA4888634EC}" srcOrd="0" destOrd="0" presId="urn:microsoft.com/office/officeart/2008/layout/LinedList"/>
    <dgm:cxn modelId="{A18E2BB6-08F7-43C7-BFC8-F97FA225C1BF}" type="presParOf" srcId="{4A5BDBEA-DE54-4BCB-961E-B48D57D55F19}" destId="{72C2B177-9392-4492-AB60-94D88E6AC6B8}" srcOrd="1" destOrd="0" presId="urn:microsoft.com/office/officeart/2008/layout/LinedList"/>
    <dgm:cxn modelId="{676164E6-A033-475B-BBFD-BF23C7DCD835}" type="presParOf" srcId="{72C2B177-9392-4492-AB60-94D88E6AC6B8}" destId="{E8A5EA71-C690-4D09-B22E-08577DA6610C}" srcOrd="0" destOrd="0" presId="urn:microsoft.com/office/officeart/2008/layout/LinedList"/>
    <dgm:cxn modelId="{B2225638-1847-4B41-A744-9A7D87D62646}" type="presParOf" srcId="{72C2B177-9392-4492-AB60-94D88E6AC6B8}" destId="{2A134CA6-11CF-461F-AA8D-FCC9D9AFAD4B}" srcOrd="1" destOrd="0" presId="urn:microsoft.com/office/officeart/2008/layout/LinedList"/>
    <dgm:cxn modelId="{98217A64-40AD-405D-B24D-C9F1036AA5B6}" type="presParOf" srcId="{4A5BDBEA-DE54-4BCB-961E-B48D57D55F19}" destId="{6F23CF22-CDD2-4664-832A-46ABF4903130}" srcOrd="2" destOrd="0" presId="urn:microsoft.com/office/officeart/2008/layout/LinedList"/>
    <dgm:cxn modelId="{0C20EEF0-88D5-48BE-9100-2E5B1D837B94}" type="presParOf" srcId="{4A5BDBEA-DE54-4BCB-961E-B48D57D55F19}" destId="{28C75338-B573-4EFC-B654-3B9762F6BECE}" srcOrd="3" destOrd="0" presId="urn:microsoft.com/office/officeart/2008/layout/LinedList"/>
    <dgm:cxn modelId="{F2C1FAB3-39A0-44D2-92B4-26788130E6D8}" type="presParOf" srcId="{28C75338-B573-4EFC-B654-3B9762F6BECE}" destId="{7FCCAA46-ADB6-4DFC-A92B-C521C3386462}" srcOrd="0" destOrd="0" presId="urn:microsoft.com/office/officeart/2008/layout/LinedList"/>
    <dgm:cxn modelId="{CA348CBC-71FD-4F73-9757-E07F11AC4DB6}" type="presParOf" srcId="{28C75338-B573-4EFC-B654-3B9762F6BECE}" destId="{7339822C-699B-4A06-98C4-7CC84939E84D}" srcOrd="1" destOrd="0" presId="urn:microsoft.com/office/officeart/2008/layout/LinedList"/>
    <dgm:cxn modelId="{EF152084-08FA-4645-90E8-012F953EC7DF}" type="presParOf" srcId="{4A5BDBEA-DE54-4BCB-961E-B48D57D55F19}" destId="{0AFCA75A-B97B-4ED6-AF98-1932BC163A57}" srcOrd="4" destOrd="0" presId="urn:microsoft.com/office/officeart/2008/layout/LinedList"/>
    <dgm:cxn modelId="{F1191FE7-D268-40A1-8A48-9917DE2E1B84}" type="presParOf" srcId="{4A5BDBEA-DE54-4BCB-961E-B48D57D55F19}" destId="{0DF92EAD-D8DD-4786-A2E9-5DB400F0FE7C}" srcOrd="5" destOrd="0" presId="urn:microsoft.com/office/officeart/2008/layout/LinedList"/>
    <dgm:cxn modelId="{18306688-8E30-45D2-811A-BCB2CC09F47B}" type="presParOf" srcId="{0DF92EAD-D8DD-4786-A2E9-5DB400F0FE7C}" destId="{672BFE3D-AFEE-4C32-8657-0BC0B1FE86C6}" srcOrd="0" destOrd="0" presId="urn:microsoft.com/office/officeart/2008/layout/LinedList"/>
    <dgm:cxn modelId="{EB256948-6D02-420F-8C9D-5D24C247A482}" type="presParOf" srcId="{0DF92EAD-D8DD-4786-A2E9-5DB400F0FE7C}" destId="{472F8AE7-9072-4178-91ED-37E8FF879A6A}" srcOrd="1" destOrd="0" presId="urn:microsoft.com/office/officeart/2008/layout/LinedList"/>
    <dgm:cxn modelId="{4080CDE0-157B-4997-A820-59D0F5EEAEC8}" type="presParOf" srcId="{4A5BDBEA-DE54-4BCB-961E-B48D57D55F19}" destId="{A88657A9-4D1C-4079-AB6F-651B0BCBB213}" srcOrd="6" destOrd="0" presId="urn:microsoft.com/office/officeart/2008/layout/LinedList"/>
    <dgm:cxn modelId="{7D1635F8-65A0-49B4-A693-97BE320DF503}" type="presParOf" srcId="{4A5BDBEA-DE54-4BCB-961E-B48D57D55F19}" destId="{6AD1A3D5-7220-47BA-AB13-1395A604BFE4}" srcOrd="7" destOrd="0" presId="urn:microsoft.com/office/officeart/2008/layout/LinedList"/>
    <dgm:cxn modelId="{E4D7FD1C-E516-4C34-A2F2-4CAB691AAEA4}" type="presParOf" srcId="{6AD1A3D5-7220-47BA-AB13-1395A604BFE4}" destId="{6E95F850-7237-4CA2-8CD8-E814E1547916}" srcOrd="0" destOrd="0" presId="urn:microsoft.com/office/officeart/2008/layout/LinedList"/>
    <dgm:cxn modelId="{240A10AD-28EE-4114-A96C-7E4CE37467B8}" type="presParOf" srcId="{6AD1A3D5-7220-47BA-AB13-1395A604BFE4}" destId="{5D2E9CBC-7C16-458A-8308-C3A649F3D2A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75DEBAD-5580-4FA3-9243-9A022777FA13}"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0787EA39-2CA6-43C5-997A-9577FC5D6126}">
      <dgm:prSet/>
      <dgm:spPr/>
      <dgm:t>
        <a:bodyPr/>
        <a:lstStyle/>
        <a:p>
          <a:r>
            <a:rPr lang="en-US" b="1"/>
            <a:t>Presentation</a:t>
          </a:r>
          <a:r>
            <a:rPr lang="en-US"/>
            <a:t> is often at around 2 years with exophoria, which breaks down to exotropia under conditions of visual inattention, bright light (resulting in reflex closure of the affected eye), fatigue or ill health.</a:t>
          </a:r>
        </a:p>
      </dgm:t>
    </dgm:pt>
    <dgm:pt modelId="{F2F56DBA-A890-4820-998C-341FDB5CE987}" type="parTrans" cxnId="{6000C0DA-B3F8-4FD6-B5F8-9A705E682CBA}">
      <dgm:prSet/>
      <dgm:spPr/>
      <dgm:t>
        <a:bodyPr/>
        <a:lstStyle/>
        <a:p>
          <a:endParaRPr lang="en-US"/>
        </a:p>
      </dgm:t>
    </dgm:pt>
    <dgm:pt modelId="{9A07CF4C-755E-4763-B290-54CAC70DD32F}" type="sibTrans" cxnId="{6000C0DA-B3F8-4FD6-B5F8-9A705E682CBA}">
      <dgm:prSet/>
      <dgm:spPr/>
      <dgm:t>
        <a:bodyPr/>
        <a:lstStyle/>
        <a:p>
          <a:endParaRPr lang="en-US"/>
        </a:p>
      </dgm:t>
    </dgm:pt>
    <dgm:pt modelId="{0EEBC798-9959-4C1E-B8B4-2EA02EDAA9B3}">
      <dgm:prSet/>
      <dgm:spPr/>
      <dgm:t>
        <a:bodyPr/>
        <a:lstStyle/>
        <a:p>
          <a:r>
            <a:rPr lang="en-US"/>
            <a:t>The eyes are straight with BSV at times and manifest with suppression at other times. The control of squint may vary with distance.</a:t>
          </a:r>
        </a:p>
      </dgm:t>
    </dgm:pt>
    <dgm:pt modelId="{6842459B-B163-4792-B333-60D99EAFE44F}" type="parTrans" cxnId="{ABD5A8E5-F0C6-4F0F-9D5C-3633A2F5161C}">
      <dgm:prSet/>
      <dgm:spPr/>
      <dgm:t>
        <a:bodyPr/>
        <a:lstStyle/>
        <a:p>
          <a:endParaRPr lang="en-US"/>
        </a:p>
      </dgm:t>
    </dgm:pt>
    <dgm:pt modelId="{57B6C973-E9C8-4F33-AAD2-0AC6DDA33DD3}" type="sibTrans" cxnId="{ABD5A8E5-F0C6-4F0F-9D5C-3633A2F5161C}">
      <dgm:prSet/>
      <dgm:spPr/>
      <dgm:t>
        <a:bodyPr/>
        <a:lstStyle/>
        <a:p>
          <a:endParaRPr lang="en-US"/>
        </a:p>
      </dgm:t>
    </dgm:pt>
    <dgm:pt modelId="{16C54B70-7E79-4CAE-886E-206F7599A1DD}">
      <dgm:prSet/>
      <dgm:spPr/>
      <dgm:t>
        <a:bodyPr/>
        <a:lstStyle/>
        <a:p>
          <a:r>
            <a:rPr lang="en-US" b="1"/>
            <a:t>Treatment:</a:t>
          </a:r>
          <a:endParaRPr lang="en-US"/>
        </a:p>
      </dgm:t>
    </dgm:pt>
    <dgm:pt modelId="{256A0AB9-17B5-4C82-8D32-807FA2EAF20C}" type="parTrans" cxnId="{9E626500-0937-40DE-B491-318E195E92F5}">
      <dgm:prSet/>
      <dgm:spPr/>
      <dgm:t>
        <a:bodyPr/>
        <a:lstStyle/>
        <a:p>
          <a:endParaRPr lang="en-US"/>
        </a:p>
      </dgm:t>
    </dgm:pt>
    <dgm:pt modelId="{467358AA-4CF5-4FF5-A632-BA11C26AE409}" type="sibTrans" cxnId="{9E626500-0937-40DE-B491-318E195E92F5}">
      <dgm:prSet/>
      <dgm:spPr/>
      <dgm:t>
        <a:bodyPr/>
        <a:lstStyle/>
        <a:p>
          <a:endParaRPr lang="en-US"/>
        </a:p>
      </dgm:t>
    </dgm:pt>
    <dgm:pt modelId="{76C69790-E32B-468F-BEAC-46FAC9F0AC42}">
      <dgm:prSet/>
      <dgm:spPr/>
      <dgm:t>
        <a:bodyPr/>
        <a:lstStyle/>
        <a:p>
          <a:r>
            <a:rPr lang="en-US"/>
            <a:t>Spectacle correction in myopic patients may, in some cases, control the deviation by stimulating accommodation and with it, convergence.</a:t>
          </a:r>
        </a:p>
      </dgm:t>
    </dgm:pt>
    <dgm:pt modelId="{A7F34A53-906F-49AA-A710-65875167DD26}" type="parTrans" cxnId="{1E3BE0DB-C4FA-44B7-9AB8-629D87C7C167}">
      <dgm:prSet/>
      <dgm:spPr/>
      <dgm:t>
        <a:bodyPr/>
        <a:lstStyle/>
        <a:p>
          <a:endParaRPr lang="en-US"/>
        </a:p>
      </dgm:t>
    </dgm:pt>
    <dgm:pt modelId="{47A8A925-0C41-40DF-92FC-34B7E9A70BCF}" type="sibTrans" cxnId="{1E3BE0DB-C4FA-44B7-9AB8-629D87C7C167}">
      <dgm:prSet/>
      <dgm:spPr/>
      <dgm:t>
        <a:bodyPr/>
        <a:lstStyle/>
        <a:p>
          <a:endParaRPr lang="en-US"/>
        </a:p>
      </dgm:t>
    </dgm:pt>
    <dgm:pt modelId="{4E8DF136-3C86-4B59-A999-B73ECD1B846B}">
      <dgm:prSet/>
      <dgm:spPr/>
      <dgm:t>
        <a:bodyPr/>
        <a:lstStyle/>
        <a:p>
          <a:r>
            <a:rPr lang="en-US"/>
            <a:t>Orthoptic exercises</a:t>
          </a:r>
        </a:p>
      </dgm:t>
    </dgm:pt>
    <dgm:pt modelId="{AC3ECF35-E626-4943-94BD-EF36FB608AFD}" type="parTrans" cxnId="{9E7810C5-5772-47F6-B25B-1A84E1C39364}">
      <dgm:prSet/>
      <dgm:spPr/>
      <dgm:t>
        <a:bodyPr/>
        <a:lstStyle/>
        <a:p>
          <a:endParaRPr lang="en-US"/>
        </a:p>
      </dgm:t>
    </dgm:pt>
    <dgm:pt modelId="{BBD95098-79F6-46A8-A577-52746180A647}" type="sibTrans" cxnId="{9E7810C5-5772-47F6-B25B-1A84E1C39364}">
      <dgm:prSet/>
      <dgm:spPr/>
      <dgm:t>
        <a:bodyPr/>
        <a:lstStyle/>
        <a:p>
          <a:endParaRPr lang="en-US"/>
        </a:p>
      </dgm:t>
    </dgm:pt>
    <dgm:pt modelId="{FAED3454-0907-4918-B172-C22B120646B0}">
      <dgm:prSet/>
      <dgm:spPr/>
      <dgm:t>
        <a:bodyPr/>
        <a:lstStyle/>
        <a:p>
          <a:r>
            <a:rPr lang="en-US"/>
            <a:t>Part time occlusion of the non-deviating eye.</a:t>
          </a:r>
        </a:p>
      </dgm:t>
    </dgm:pt>
    <dgm:pt modelId="{214ED49D-6EA3-4EBC-8B41-703693AA6674}" type="parTrans" cxnId="{4F058404-8C7F-48C4-AAA9-44C0163B9A36}">
      <dgm:prSet/>
      <dgm:spPr/>
      <dgm:t>
        <a:bodyPr/>
        <a:lstStyle/>
        <a:p>
          <a:endParaRPr lang="en-US"/>
        </a:p>
      </dgm:t>
    </dgm:pt>
    <dgm:pt modelId="{721C5B83-1822-42D4-A6B3-7B365F53A65A}" type="sibTrans" cxnId="{4F058404-8C7F-48C4-AAA9-44C0163B9A36}">
      <dgm:prSet/>
      <dgm:spPr/>
      <dgm:t>
        <a:bodyPr/>
        <a:lstStyle/>
        <a:p>
          <a:endParaRPr lang="en-US"/>
        </a:p>
      </dgm:t>
    </dgm:pt>
    <dgm:pt modelId="{44239615-AA0E-41E1-B2F3-E37482A49372}">
      <dgm:prSet/>
      <dgm:spPr/>
      <dgm:t>
        <a:bodyPr/>
        <a:lstStyle/>
        <a:p>
          <a:r>
            <a:rPr lang="en-US"/>
            <a:t>Surgery indicated if control is poor or is progressively deteriorating.</a:t>
          </a:r>
        </a:p>
      </dgm:t>
    </dgm:pt>
    <dgm:pt modelId="{71D1EF28-561C-4D17-87D2-83FD0FCF202E}" type="parTrans" cxnId="{7CBC5126-3794-4F48-BA9D-3BD2E6FA567F}">
      <dgm:prSet/>
      <dgm:spPr/>
      <dgm:t>
        <a:bodyPr/>
        <a:lstStyle/>
        <a:p>
          <a:endParaRPr lang="en-US"/>
        </a:p>
      </dgm:t>
    </dgm:pt>
    <dgm:pt modelId="{32C7DF60-BB3A-4D68-90C9-6F4236B8E832}" type="sibTrans" cxnId="{7CBC5126-3794-4F48-BA9D-3BD2E6FA567F}">
      <dgm:prSet/>
      <dgm:spPr/>
      <dgm:t>
        <a:bodyPr/>
        <a:lstStyle/>
        <a:p>
          <a:endParaRPr lang="en-US"/>
        </a:p>
      </dgm:t>
    </dgm:pt>
    <dgm:pt modelId="{EE92A68C-E68A-45C0-B235-B69834C21B90}" type="pres">
      <dgm:prSet presAssocID="{775DEBAD-5580-4FA3-9243-9A022777FA13}" presName="linear" presStyleCnt="0">
        <dgm:presLayoutVars>
          <dgm:animLvl val="lvl"/>
          <dgm:resizeHandles val="exact"/>
        </dgm:presLayoutVars>
      </dgm:prSet>
      <dgm:spPr/>
    </dgm:pt>
    <dgm:pt modelId="{FCC9A004-4126-4A49-885C-2E6ECF4C97C5}" type="pres">
      <dgm:prSet presAssocID="{0787EA39-2CA6-43C5-997A-9577FC5D6126}" presName="parentText" presStyleLbl="node1" presStyleIdx="0" presStyleCnt="3">
        <dgm:presLayoutVars>
          <dgm:chMax val="0"/>
          <dgm:bulletEnabled val="1"/>
        </dgm:presLayoutVars>
      </dgm:prSet>
      <dgm:spPr/>
    </dgm:pt>
    <dgm:pt modelId="{681F0D88-D2CB-486C-AA49-D6255E3AAD89}" type="pres">
      <dgm:prSet presAssocID="{9A07CF4C-755E-4763-B290-54CAC70DD32F}" presName="spacer" presStyleCnt="0"/>
      <dgm:spPr/>
    </dgm:pt>
    <dgm:pt modelId="{E803DB72-B007-4A01-8210-E376F9D46692}" type="pres">
      <dgm:prSet presAssocID="{0EEBC798-9959-4C1E-B8B4-2EA02EDAA9B3}" presName="parentText" presStyleLbl="node1" presStyleIdx="1" presStyleCnt="3">
        <dgm:presLayoutVars>
          <dgm:chMax val="0"/>
          <dgm:bulletEnabled val="1"/>
        </dgm:presLayoutVars>
      </dgm:prSet>
      <dgm:spPr/>
    </dgm:pt>
    <dgm:pt modelId="{0D06E169-6D2E-4202-8E96-330B0671C647}" type="pres">
      <dgm:prSet presAssocID="{57B6C973-E9C8-4F33-AAD2-0AC6DDA33DD3}" presName="spacer" presStyleCnt="0"/>
      <dgm:spPr/>
    </dgm:pt>
    <dgm:pt modelId="{EC1EA2CB-D530-4D11-BA1A-70D16247CB03}" type="pres">
      <dgm:prSet presAssocID="{16C54B70-7E79-4CAE-886E-206F7599A1DD}" presName="parentText" presStyleLbl="node1" presStyleIdx="2" presStyleCnt="3" custScaleY="44537">
        <dgm:presLayoutVars>
          <dgm:chMax val="0"/>
          <dgm:bulletEnabled val="1"/>
        </dgm:presLayoutVars>
      </dgm:prSet>
      <dgm:spPr/>
    </dgm:pt>
    <dgm:pt modelId="{D237926E-B228-42AF-BA1E-746EE4E22B6F}" type="pres">
      <dgm:prSet presAssocID="{16C54B70-7E79-4CAE-886E-206F7599A1DD}" presName="childText" presStyleLbl="revTx" presStyleIdx="0" presStyleCnt="1">
        <dgm:presLayoutVars>
          <dgm:bulletEnabled val="1"/>
        </dgm:presLayoutVars>
      </dgm:prSet>
      <dgm:spPr/>
    </dgm:pt>
  </dgm:ptLst>
  <dgm:cxnLst>
    <dgm:cxn modelId="{9E626500-0937-40DE-B491-318E195E92F5}" srcId="{775DEBAD-5580-4FA3-9243-9A022777FA13}" destId="{16C54B70-7E79-4CAE-886E-206F7599A1DD}" srcOrd="2" destOrd="0" parTransId="{256A0AB9-17B5-4C82-8D32-807FA2EAF20C}" sibTransId="{467358AA-4CF5-4FF5-A632-BA11C26AE409}"/>
    <dgm:cxn modelId="{4F058404-8C7F-48C4-AAA9-44C0163B9A36}" srcId="{16C54B70-7E79-4CAE-886E-206F7599A1DD}" destId="{FAED3454-0907-4918-B172-C22B120646B0}" srcOrd="2" destOrd="0" parTransId="{214ED49D-6EA3-4EBC-8B41-703693AA6674}" sibTransId="{721C5B83-1822-42D4-A6B3-7B365F53A65A}"/>
    <dgm:cxn modelId="{7CBC5126-3794-4F48-BA9D-3BD2E6FA567F}" srcId="{16C54B70-7E79-4CAE-886E-206F7599A1DD}" destId="{44239615-AA0E-41E1-B2F3-E37482A49372}" srcOrd="3" destOrd="0" parTransId="{71D1EF28-561C-4D17-87D2-83FD0FCF202E}" sibTransId="{32C7DF60-BB3A-4D68-90C9-6F4236B8E832}"/>
    <dgm:cxn modelId="{602B2239-A6CA-4302-A593-39EED1CF9D23}" type="presOf" srcId="{16C54B70-7E79-4CAE-886E-206F7599A1DD}" destId="{EC1EA2CB-D530-4D11-BA1A-70D16247CB03}" srcOrd="0" destOrd="0" presId="urn:microsoft.com/office/officeart/2005/8/layout/vList2"/>
    <dgm:cxn modelId="{C87B2D43-E5CB-47A2-AC69-127AF26A71A1}" type="presOf" srcId="{0EEBC798-9959-4C1E-B8B4-2EA02EDAA9B3}" destId="{E803DB72-B007-4A01-8210-E376F9D46692}" srcOrd="0" destOrd="0" presId="urn:microsoft.com/office/officeart/2005/8/layout/vList2"/>
    <dgm:cxn modelId="{12166244-0B35-484A-85B0-40B3E1D6DB33}" type="presOf" srcId="{44239615-AA0E-41E1-B2F3-E37482A49372}" destId="{D237926E-B228-42AF-BA1E-746EE4E22B6F}" srcOrd="0" destOrd="3" presId="urn:microsoft.com/office/officeart/2005/8/layout/vList2"/>
    <dgm:cxn modelId="{7B147882-0B91-499B-BFF2-2555938519F6}" type="presOf" srcId="{76C69790-E32B-468F-BEAC-46FAC9F0AC42}" destId="{D237926E-B228-42AF-BA1E-746EE4E22B6F}" srcOrd="0" destOrd="0" presId="urn:microsoft.com/office/officeart/2005/8/layout/vList2"/>
    <dgm:cxn modelId="{9E7810C5-5772-47F6-B25B-1A84E1C39364}" srcId="{16C54B70-7E79-4CAE-886E-206F7599A1DD}" destId="{4E8DF136-3C86-4B59-A999-B73ECD1B846B}" srcOrd="1" destOrd="0" parTransId="{AC3ECF35-E626-4943-94BD-EF36FB608AFD}" sibTransId="{BBD95098-79F6-46A8-A577-52746180A647}"/>
    <dgm:cxn modelId="{2B7C42CE-8760-4E86-8C0F-DD82584F67E7}" type="presOf" srcId="{FAED3454-0907-4918-B172-C22B120646B0}" destId="{D237926E-B228-42AF-BA1E-746EE4E22B6F}" srcOrd="0" destOrd="2" presId="urn:microsoft.com/office/officeart/2005/8/layout/vList2"/>
    <dgm:cxn modelId="{2268AED1-C22B-4ACE-A6CE-2C33BB86F112}" type="presOf" srcId="{775DEBAD-5580-4FA3-9243-9A022777FA13}" destId="{EE92A68C-E68A-45C0-B235-B69834C21B90}" srcOrd="0" destOrd="0" presId="urn:microsoft.com/office/officeart/2005/8/layout/vList2"/>
    <dgm:cxn modelId="{6000C0DA-B3F8-4FD6-B5F8-9A705E682CBA}" srcId="{775DEBAD-5580-4FA3-9243-9A022777FA13}" destId="{0787EA39-2CA6-43C5-997A-9577FC5D6126}" srcOrd="0" destOrd="0" parTransId="{F2F56DBA-A890-4820-998C-341FDB5CE987}" sibTransId="{9A07CF4C-755E-4763-B290-54CAC70DD32F}"/>
    <dgm:cxn modelId="{1E3BE0DB-C4FA-44B7-9AB8-629D87C7C167}" srcId="{16C54B70-7E79-4CAE-886E-206F7599A1DD}" destId="{76C69790-E32B-468F-BEAC-46FAC9F0AC42}" srcOrd="0" destOrd="0" parTransId="{A7F34A53-906F-49AA-A710-65875167DD26}" sibTransId="{47A8A925-0C41-40DF-92FC-34B7E9A70BCF}"/>
    <dgm:cxn modelId="{32F9FBDE-57CC-4D87-9701-8144C94AAF6C}" type="presOf" srcId="{4E8DF136-3C86-4B59-A999-B73ECD1B846B}" destId="{D237926E-B228-42AF-BA1E-746EE4E22B6F}" srcOrd="0" destOrd="1" presId="urn:microsoft.com/office/officeart/2005/8/layout/vList2"/>
    <dgm:cxn modelId="{ABD5A8E5-F0C6-4F0F-9D5C-3633A2F5161C}" srcId="{775DEBAD-5580-4FA3-9243-9A022777FA13}" destId="{0EEBC798-9959-4C1E-B8B4-2EA02EDAA9B3}" srcOrd="1" destOrd="0" parTransId="{6842459B-B163-4792-B333-60D99EAFE44F}" sibTransId="{57B6C973-E9C8-4F33-AAD2-0AC6DDA33DD3}"/>
    <dgm:cxn modelId="{5C62AEE9-983D-4925-AF8E-67757C14EE6F}" type="presOf" srcId="{0787EA39-2CA6-43C5-997A-9577FC5D6126}" destId="{FCC9A004-4126-4A49-885C-2E6ECF4C97C5}" srcOrd="0" destOrd="0" presId="urn:microsoft.com/office/officeart/2005/8/layout/vList2"/>
    <dgm:cxn modelId="{2D4026E5-1631-42F2-85CA-A1E1D6474A91}" type="presParOf" srcId="{EE92A68C-E68A-45C0-B235-B69834C21B90}" destId="{FCC9A004-4126-4A49-885C-2E6ECF4C97C5}" srcOrd="0" destOrd="0" presId="urn:microsoft.com/office/officeart/2005/8/layout/vList2"/>
    <dgm:cxn modelId="{FFC5A24C-B7D9-428E-ABC4-C4761BF8C650}" type="presParOf" srcId="{EE92A68C-E68A-45C0-B235-B69834C21B90}" destId="{681F0D88-D2CB-486C-AA49-D6255E3AAD89}" srcOrd="1" destOrd="0" presId="urn:microsoft.com/office/officeart/2005/8/layout/vList2"/>
    <dgm:cxn modelId="{846BA08F-D663-4676-99EC-6B1F0080FA07}" type="presParOf" srcId="{EE92A68C-E68A-45C0-B235-B69834C21B90}" destId="{E803DB72-B007-4A01-8210-E376F9D46692}" srcOrd="2" destOrd="0" presId="urn:microsoft.com/office/officeart/2005/8/layout/vList2"/>
    <dgm:cxn modelId="{5C42CD8E-AB06-4479-ADAF-D364D5640000}" type="presParOf" srcId="{EE92A68C-E68A-45C0-B235-B69834C21B90}" destId="{0D06E169-6D2E-4202-8E96-330B0671C647}" srcOrd="3" destOrd="0" presId="urn:microsoft.com/office/officeart/2005/8/layout/vList2"/>
    <dgm:cxn modelId="{8D900346-7C38-4834-9CB5-D2292DAED40D}" type="presParOf" srcId="{EE92A68C-E68A-45C0-B235-B69834C21B90}" destId="{EC1EA2CB-D530-4D11-BA1A-70D16247CB03}" srcOrd="4" destOrd="0" presId="urn:microsoft.com/office/officeart/2005/8/layout/vList2"/>
    <dgm:cxn modelId="{AEE3E77D-75F4-478C-B5F7-72FE8E972C50}" type="presParOf" srcId="{EE92A68C-E68A-45C0-B235-B69834C21B90}" destId="{D237926E-B228-42AF-BA1E-746EE4E22B6F}"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F31BB05-724A-41AC-8B16-488BF6EF4A08}" type="doc">
      <dgm:prSet loTypeId="urn:microsoft.com/office/officeart/2008/layout/LinedList" loCatId="list" qsTypeId="urn:microsoft.com/office/officeart/2005/8/quickstyle/simple4" qsCatId="simple" csTypeId="urn:microsoft.com/office/officeart/2005/8/colors/colorful5" csCatId="colorful"/>
      <dgm:spPr/>
      <dgm:t>
        <a:bodyPr/>
        <a:lstStyle/>
        <a:p>
          <a:endParaRPr lang="en-US"/>
        </a:p>
      </dgm:t>
    </dgm:pt>
    <dgm:pt modelId="{27CF881C-2CBF-42D3-9BAF-47D926E77656}">
      <dgm:prSet/>
      <dgm:spPr/>
      <dgm:t>
        <a:bodyPr/>
        <a:lstStyle/>
        <a:p>
          <a:r>
            <a:rPr lang="en-US"/>
            <a:t>Presentation is often at birth.</a:t>
          </a:r>
        </a:p>
      </dgm:t>
    </dgm:pt>
    <dgm:pt modelId="{597A5654-5B4A-4930-9548-94CF996AFFB2}" type="parTrans" cxnId="{102126DB-FC89-4074-8AE4-AD5F6A8B980F}">
      <dgm:prSet/>
      <dgm:spPr/>
      <dgm:t>
        <a:bodyPr/>
        <a:lstStyle/>
        <a:p>
          <a:endParaRPr lang="en-US"/>
        </a:p>
      </dgm:t>
    </dgm:pt>
    <dgm:pt modelId="{4E981A01-F85E-4DB1-BF6B-FC6F89CB0F7A}" type="sibTrans" cxnId="{102126DB-FC89-4074-8AE4-AD5F6A8B980F}">
      <dgm:prSet/>
      <dgm:spPr/>
      <dgm:t>
        <a:bodyPr/>
        <a:lstStyle/>
        <a:p>
          <a:endParaRPr lang="en-US"/>
        </a:p>
      </dgm:t>
    </dgm:pt>
    <dgm:pt modelId="{B6BD1252-ECD3-4619-ABE0-071A6E4B32F6}">
      <dgm:prSet/>
      <dgm:spPr/>
      <dgm:t>
        <a:bodyPr/>
        <a:lstStyle/>
        <a:p>
          <a:r>
            <a:rPr lang="en-US"/>
            <a:t>Normal refraction for age.</a:t>
          </a:r>
        </a:p>
      </dgm:t>
    </dgm:pt>
    <dgm:pt modelId="{0CDEB060-BDC1-45E3-8C21-665A77960C2E}" type="parTrans" cxnId="{7202F226-543F-40F8-A24D-182DA628A7B9}">
      <dgm:prSet/>
      <dgm:spPr/>
      <dgm:t>
        <a:bodyPr/>
        <a:lstStyle/>
        <a:p>
          <a:endParaRPr lang="en-US"/>
        </a:p>
      </dgm:t>
    </dgm:pt>
    <dgm:pt modelId="{3779E37B-BA1A-4618-B72C-CBD4AD020528}" type="sibTrans" cxnId="{7202F226-543F-40F8-A24D-182DA628A7B9}">
      <dgm:prSet/>
      <dgm:spPr/>
      <dgm:t>
        <a:bodyPr/>
        <a:lstStyle/>
        <a:p>
          <a:endParaRPr lang="en-US"/>
        </a:p>
      </dgm:t>
    </dgm:pt>
    <dgm:pt modelId="{5BA9BB49-4EF0-473F-9714-9C45614A2A20}">
      <dgm:prSet/>
      <dgm:spPr/>
      <dgm:t>
        <a:bodyPr/>
        <a:lstStyle/>
        <a:p>
          <a:r>
            <a:rPr lang="en-US"/>
            <a:t>Large constant angle of deviation.</a:t>
          </a:r>
        </a:p>
      </dgm:t>
    </dgm:pt>
    <dgm:pt modelId="{1C465C98-CC18-4D58-8FAD-0A71FC1E3241}" type="parTrans" cxnId="{0ECE512D-0539-4938-9921-6352B0E7478E}">
      <dgm:prSet/>
      <dgm:spPr/>
      <dgm:t>
        <a:bodyPr/>
        <a:lstStyle/>
        <a:p>
          <a:endParaRPr lang="en-US"/>
        </a:p>
      </dgm:t>
    </dgm:pt>
    <dgm:pt modelId="{037FD595-5DAA-42BC-A118-1CBA1C19E8BC}" type="sibTrans" cxnId="{0ECE512D-0539-4938-9921-6352B0E7478E}">
      <dgm:prSet/>
      <dgm:spPr/>
      <dgm:t>
        <a:bodyPr/>
        <a:lstStyle/>
        <a:p>
          <a:endParaRPr lang="en-US"/>
        </a:p>
      </dgm:t>
    </dgm:pt>
    <dgm:pt modelId="{8EB18F45-D09B-4BFB-8E62-8101C822E65C}">
      <dgm:prSet/>
      <dgm:spPr/>
      <dgm:t>
        <a:bodyPr/>
        <a:lstStyle/>
        <a:p>
          <a:r>
            <a:rPr lang="en-US"/>
            <a:t>Neurological anomalies are frequently present.</a:t>
          </a:r>
        </a:p>
      </dgm:t>
    </dgm:pt>
    <dgm:pt modelId="{F4A746D9-8893-4DAB-9E0C-464506CB8809}" type="parTrans" cxnId="{C9624F56-D8F0-4E5A-806D-F59A009B618C}">
      <dgm:prSet/>
      <dgm:spPr/>
      <dgm:t>
        <a:bodyPr/>
        <a:lstStyle/>
        <a:p>
          <a:endParaRPr lang="en-US"/>
        </a:p>
      </dgm:t>
    </dgm:pt>
    <dgm:pt modelId="{F1A8ACEF-0F1D-44D3-84AA-2EA468C3BAD2}" type="sibTrans" cxnId="{C9624F56-D8F0-4E5A-806D-F59A009B618C}">
      <dgm:prSet/>
      <dgm:spPr/>
      <dgm:t>
        <a:bodyPr/>
        <a:lstStyle/>
        <a:p>
          <a:endParaRPr lang="en-US"/>
        </a:p>
      </dgm:t>
    </dgm:pt>
    <dgm:pt modelId="{DE3B39B1-2456-4B02-B79C-49AA62D3405F}">
      <dgm:prSet/>
      <dgm:spPr/>
      <dgm:t>
        <a:bodyPr/>
        <a:lstStyle/>
        <a:p>
          <a:r>
            <a:rPr lang="en-US"/>
            <a:t>The condition should be differentiated from secondary (sensory) exotropia.</a:t>
          </a:r>
        </a:p>
      </dgm:t>
    </dgm:pt>
    <dgm:pt modelId="{19F7B4D4-A0BE-4F3D-93AD-38F80E3854CE}" type="parTrans" cxnId="{E539CFD1-AC30-462A-8A15-1BE1772D8F3F}">
      <dgm:prSet/>
      <dgm:spPr/>
      <dgm:t>
        <a:bodyPr/>
        <a:lstStyle/>
        <a:p>
          <a:endParaRPr lang="en-US"/>
        </a:p>
      </dgm:t>
    </dgm:pt>
    <dgm:pt modelId="{A2EB0A30-78BD-4E25-8353-8C4B24CA8872}" type="sibTrans" cxnId="{E539CFD1-AC30-462A-8A15-1BE1772D8F3F}">
      <dgm:prSet/>
      <dgm:spPr/>
      <dgm:t>
        <a:bodyPr/>
        <a:lstStyle/>
        <a:p>
          <a:endParaRPr lang="en-US"/>
        </a:p>
      </dgm:t>
    </dgm:pt>
    <dgm:pt modelId="{4F048FE9-479C-4065-826F-082E94805AC5}">
      <dgm:prSet/>
      <dgm:spPr/>
      <dgm:t>
        <a:bodyPr/>
        <a:lstStyle/>
        <a:p>
          <a:r>
            <a:rPr lang="en-US"/>
            <a:t>Treatment is mainly surgical and consists of lateral rectus recession and medial rectus resection.</a:t>
          </a:r>
        </a:p>
      </dgm:t>
    </dgm:pt>
    <dgm:pt modelId="{7F1177AF-4B01-49E6-A839-662E9962731B}" type="parTrans" cxnId="{9C390534-A23B-439C-B4E0-713E9CD3A300}">
      <dgm:prSet/>
      <dgm:spPr/>
      <dgm:t>
        <a:bodyPr/>
        <a:lstStyle/>
        <a:p>
          <a:endParaRPr lang="en-US"/>
        </a:p>
      </dgm:t>
    </dgm:pt>
    <dgm:pt modelId="{761E956E-1FA1-443C-B783-5378F57F7609}" type="sibTrans" cxnId="{9C390534-A23B-439C-B4E0-713E9CD3A300}">
      <dgm:prSet/>
      <dgm:spPr/>
      <dgm:t>
        <a:bodyPr/>
        <a:lstStyle/>
        <a:p>
          <a:endParaRPr lang="en-US"/>
        </a:p>
      </dgm:t>
    </dgm:pt>
    <dgm:pt modelId="{25A7D903-57F9-4FB6-8636-A707ED07633F}" type="pres">
      <dgm:prSet presAssocID="{0F31BB05-724A-41AC-8B16-488BF6EF4A08}" presName="vert0" presStyleCnt="0">
        <dgm:presLayoutVars>
          <dgm:dir/>
          <dgm:animOne val="branch"/>
          <dgm:animLvl val="lvl"/>
        </dgm:presLayoutVars>
      </dgm:prSet>
      <dgm:spPr/>
    </dgm:pt>
    <dgm:pt modelId="{11B6D396-B17F-4BFE-ADD8-DBA670BFB616}" type="pres">
      <dgm:prSet presAssocID="{27CF881C-2CBF-42D3-9BAF-47D926E77656}" presName="thickLine" presStyleLbl="alignNode1" presStyleIdx="0" presStyleCnt="6"/>
      <dgm:spPr/>
    </dgm:pt>
    <dgm:pt modelId="{3ECEFE67-FD64-49E2-9C08-8B01ABFBA0B9}" type="pres">
      <dgm:prSet presAssocID="{27CF881C-2CBF-42D3-9BAF-47D926E77656}" presName="horz1" presStyleCnt="0"/>
      <dgm:spPr/>
    </dgm:pt>
    <dgm:pt modelId="{77D335E6-DD1B-4E85-8F34-1CC70DD24F67}" type="pres">
      <dgm:prSet presAssocID="{27CF881C-2CBF-42D3-9BAF-47D926E77656}" presName="tx1" presStyleLbl="revTx" presStyleIdx="0" presStyleCnt="6"/>
      <dgm:spPr/>
    </dgm:pt>
    <dgm:pt modelId="{4F2A9DA1-A462-4174-AC03-DE6F31E54FDB}" type="pres">
      <dgm:prSet presAssocID="{27CF881C-2CBF-42D3-9BAF-47D926E77656}" presName="vert1" presStyleCnt="0"/>
      <dgm:spPr/>
    </dgm:pt>
    <dgm:pt modelId="{84C40395-21BA-42BF-AC6C-7CDABFAB9E96}" type="pres">
      <dgm:prSet presAssocID="{B6BD1252-ECD3-4619-ABE0-071A6E4B32F6}" presName="thickLine" presStyleLbl="alignNode1" presStyleIdx="1" presStyleCnt="6"/>
      <dgm:spPr/>
    </dgm:pt>
    <dgm:pt modelId="{5BA306AE-9758-40A1-BF42-16BEE3D42A10}" type="pres">
      <dgm:prSet presAssocID="{B6BD1252-ECD3-4619-ABE0-071A6E4B32F6}" presName="horz1" presStyleCnt="0"/>
      <dgm:spPr/>
    </dgm:pt>
    <dgm:pt modelId="{80E56A49-2BF8-49D3-8FAA-C61D1F56536B}" type="pres">
      <dgm:prSet presAssocID="{B6BD1252-ECD3-4619-ABE0-071A6E4B32F6}" presName="tx1" presStyleLbl="revTx" presStyleIdx="1" presStyleCnt="6"/>
      <dgm:spPr/>
    </dgm:pt>
    <dgm:pt modelId="{9240A409-55E0-4F4F-8C88-15053E945873}" type="pres">
      <dgm:prSet presAssocID="{B6BD1252-ECD3-4619-ABE0-071A6E4B32F6}" presName="vert1" presStyleCnt="0"/>
      <dgm:spPr/>
    </dgm:pt>
    <dgm:pt modelId="{5848BB08-D7C9-4D0D-B461-907FE6049158}" type="pres">
      <dgm:prSet presAssocID="{5BA9BB49-4EF0-473F-9714-9C45614A2A20}" presName="thickLine" presStyleLbl="alignNode1" presStyleIdx="2" presStyleCnt="6"/>
      <dgm:spPr/>
    </dgm:pt>
    <dgm:pt modelId="{4CFE1206-4BE6-4669-8216-7884CB00464F}" type="pres">
      <dgm:prSet presAssocID="{5BA9BB49-4EF0-473F-9714-9C45614A2A20}" presName="horz1" presStyleCnt="0"/>
      <dgm:spPr/>
    </dgm:pt>
    <dgm:pt modelId="{33FE211B-2BA7-40DA-8EC3-5EEA8976FA39}" type="pres">
      <dgm:prSet presAssocID="{5BA9BB49-4EF0-473F-9714-9C45614A2A20}" presName="tx1" presStyleLbl="revTx" presStyleIdx="2" presStyleCnt="6"/>
      <dgm:spPr/>
    </dgm:pt>
    <dgm:pt modelId="{36D8A831-DFE0-455B-8C59-ECAC5695F14E}" type="pres">
      <dgm:prSet presAssocID="{5BA9BB49-4EF0-473F-9714-9C45614A2A20}" presName="vert1" presStyleCnt="0"/>
      <dgm:spPr/>
    </dgm:pt>
    <dgm:pt modelId="{1820F2D5-333B-4473-B166-FF73F2C94DD1}" type="pres">
      <dgm:prSet presAssocID="{8EB18F45-D09B-4BFB-8E62-8101C822E65C}" presName="thickLine" presStyleLbl="alignNode1" presStyleIdx="3" presStyleCnt="6"/>
      <dgm:spPr/>
    </dgm:pt>
    <dgm:pt modelId="{E72F1520-5283-4808-B37A-90D9B8331037}" type="pres">
      <dgm:prSet presAssocID="{8EB18F45-D09B-4BFB-8E62-8101C822E65C}" presName="horz1" presStyleCnt="0"/>
      <dgm:spPr/>
    </dgm:pt>
    <dgm:pt modelId="{F210BBD1-BC44-4E8D-988D-C784C3ECAFA4}" type="pres">
      <dgm:prSet presAssocID="{8EB18F45-D09B-4BFB-8E62-8101C822E65C}" presName="tx1" presStyleLbl="revTx" presStyleIdx="3" presStyleCnt="6"/>
      <dgm:spPr/>
    </dgm:pt>
    <dgm:pt modelId="{5A2C51BF-6165-48A7-9308-E15935A4CFA6}" type="pres">
      <dgm:prSet presAssocID="{8EB18F45-D09B-4BFB-8E62-8101C822E65C}" presName="vert1" presStyleCnt="0"/>
      <dgm:spPr/>
    </dgm:pt>
    <dgm:pt modelId="{B9EB7CD6-4438-4667-AABD-E42D4EAE67E4}" type="pres">
      <dgm:prSet presAssocID="{DE3B39B1-2456-4B02-B79C-49AA62D3405F}" presName="thickLine" presStyleLbl="alignNode1" presStyleIdx="4" presStyleCnt="6"/>
      <dgm:spPr/>
    </dgm:pt>
    <dgm:pt modelId="{A2095A00-8111-4981-A765-2072C8225279}" type="pres">
      <dgm:prSet presAssocID="{DE3B39B1-2456-4B02-B79C-49AA62D3405F}" presName="horz1" presStyleCnt="0"/>
      <dgm:spPr/>
    </dgm:pt>
    <dgm:pt modelId="{41942055-61C4-4846-9337-36B43C956FEB}" type="pres">
      <dgm:prSet presAssocID="{DE3B39B1-2456-4B02-B79C-49AA62D3405F}" presName="tx1" presStyleLbl="revTx" presStyleIdx="4" presStyleCnt="6"/>
      <dgm:spPr/>
    </dgm:pt>
    <dgm:pt modelId="{FBD8A632-D447-4A10-BB3B-A978E4570905}" type="pres">
      <dgm:prSet presAssocID="{DE3B39B1-2456-4B02-B79C-49AA62D3405F}" presName="vert1" presStyleCnt="0"/>
      <dgm:spPr/>
    </dgm:pt>
    <dgm:pt modelId="{8D2F5EC7-54B6-49FF-8CF6-4A6F77A9565F}" type="pres">
      <dgm:prSet presAssocID="{4F048FE9-479C-4065-826F-082E94805AC5}" presName="thickLine" presStyleLbl="alignNode1" presStyleIdx="5" presStyleCnt="6"/>
      <dgm:spPr/>
    </dgm:pt>
    <dgm:pt modelId="{93261392-FE1E-40A5-923D-A12780E7EE71}" type="pres">
      <dgm:prSet presAssocID="{4F048FE9-479C-4065-826F-082E94805AC5}" presName="horz1" presStyleCnt="0"/>
      <dgm:spPr/>
    </dgm:pt>
    <dgm:pt modelId="{45E5838C-0F31-4D61-978E-21F060C2332C}" type="pres">
      <dgm:prSet presAssocID="{4F048FE9-479C-4065-826F-082E94805AC5}" presName="tx1" presStyleLbl="revTx" presStyleIdx="5" presStyleCnt="6"/>
      <dgm:spPr/>
    </dgm:pt>
    <dgm:pt modelId="{2B41B478-ED81-4696-925F-74BE6FDCABF7}" type="pres">
      <dgm:prSet presAssocID="{4F048FE9-479C-4065-826F-082E94805AC5}" presName="vert1" presStyleCnt="0"/>
      <dgm:spPr/>
    </dgm:pt>
  </dgm:ptLst>
  <dgm:cxnLst>
    <dgm:cxn modelId="{B8D75F15-B6A5-400E-BB30-1EF03FA6FF02}" type="presOf" srcId="{8EB18F45-D09B-4BFB-8E62-8101C822E65C}" destId="{F210BBD1-BC44-4E8D-988D-C784C3ECAFA4}" srcOrd="0" destOrd="0" presId="urn:microsoft.com/office/officeart/2008/layout/LinedList"/>
    <dgm:cxn modelId="{37A99C17-D421-419C-8BF3-650BDCB1A783}" type="presOf" srcId="{0F31BB05-724A-41AC-8B16-488BF6EF4A08}" destId="{25A7D903-57F9-4FB6-8636-A707ED07633F}" srcOrd="0" destOrd="0" presId="urn:microsoft.com/office/officeart/2008/layout/LinedList"/>
    <dgm:cxn modelId="{7202F226-543F-40F8-A24D-182DA628A7B9}" srcId="{0F31BB05-724A-41AC-8B16-488BF6EF4A08}" destId="{B6BD1252-ECD3-4619-ABE0-071A6E4B32F6}" srcOrd="1" destOrd="0" parTransId="{0CDEB060-BDC1-45E3-8C21-665A77960C2E}" sibTransId="{3779E37B-BA1A-4618-B72C-CBD4AD020528}"/>
    <dgm:cxn modelId="{0ECE512D-0539-4938-9921-6352B0E7478E}" srcId="{0F31BB05-724A-41AC-8B16-488BF6EF4A08}" destId="{5BA9BB49-4EF0-473F-9714-9C45614A2A20}" srcOrd="2" destOrd="0" parTransId="{1C465C98-CC18-4D58-8FAD-0A71FC1E3241}" sibTransId="{037FD595-5DAA-42BC-A118-1CBA1C19E8BC}"/>
    <dgm:cxn modelId="{9C390534-A23B-439C-B4E0-713E9CD3A300}" srcId="{0F31BB05-724A-41AC-8B16-488BF6EF4A08}" destId="{4F048FE9-479C-4065-826F-082E94805AC5}" srcOrd="5" destOrd="0" parTransId="{7F1177AF-4B01-49E6-A839-662E9962731B}" sibTransId="{761E956E-1FA1-443C-B783-5378F57F7609}"/>
    <dgm:cxn modelId="{C3DFCD38-CE63-47FF-B7CC-16F0361DA381}" type="presOf" srcId="{4F048FE9-479C-4065-826F-082E94805AC5}" destId="{45E5838C-0F31-4D61-978E-21F060C2332C}" srcOrd="0" destOrd="0" presId="urn:microsoft.com/office/officeart/2008/layout/LinedList"/>
    <dgm:cxn modelId="{778A3344-FFCE-40C0-A900-393B9BAAFA5F}" type="presOf" srcId="{5BA9BB49-4EF0-473F-9714-9C45614A2A20}" destId="{33FE211B-2BA7-40DA-8EC3-5EEA8976FA39}" srcOrd="0" destOrd="0" presId="urn:microsoft.com/office/officeart/2008/layout/LinedList"/>
    <dgm:cxn modelId="{32C4606A-0F7D-4D03-BD1D-A553772F137A}" type="presOf" srcId="{27CF881C-2CBF-42D3-9BAF-47D926E77656}" destId="{77D335E6-DD1B-4E85-8F34-1CC70DD24F67}" srcOrd="0" destOrd="0" presId="urn:microsoft.com/office/officeart/2008/layout/LinedList"/>
    <dgm:cxn modelId="{C9624F56-D8F0-4E5A-806D-F59A009B618C}" srcId="{0F31BB05-724A-41AC-8B16-488BF6EF4A08}" destId="{8EB18F45-D09B-4BFB-8E62-8101C822E65C}" srcOrd="3" destOrd="0" parTransId="{F4A746D9-8893-4DAB-9E0C-464506CB8809}" sibTransId="{F1A8ACEF-0F1D-44D3-84AA-2EA468C3BAD2}"/>
    <dgm:cxn modelId="{2BE0D1C1-9CC1-4B33-BC4D-3CA1567AC826}" type="presOf" srcId="{B6BD1252-ECD3-4619-ABE0-071A6E4B32F6}" destId="{80E56A49-2BF8-49D3-8FAA-C61D1F56536B}" srcOrd="0" destOrd="0" presId="urn:microsoft.com/office/officeart/2008/layout/LinedList"/>
    <dgm:cxn modelId="{9A5C78CE-0110-4E37-B8B3-445446DA31AB}" type="presOf" srcId="{DE3B39B1-2456-4B02-B79C-49AA62D3405F}" destId="{41942055-61C4-4846-9337-36B43C956FEB}" srcOrd="0" destOrd="0" presId="urn:microsoft.com/office/officeart/2008/layout/LinedList"/>
    <dgm:cxn modelId="{E539CFD1-AC30-462A-8A15-1BE1772D8F3F}" srcId="{0F31BB05-724A-41AC-8B16-488BF6EF4A08}" destId="{DE3B39B1-2456-4B02-B79C-49AA62D3405F}" srcOrd="4" destOrd="0" parTransId="{19F7B4D4-A0BE-4F3D-93AD-38F80E3854CE}" sibTransId="{A2EB0A30-78BD-4E25-8353-8C4B24CA8872}"/>
    <dgm:cxn modelId="{102126DB-FC89-4074-8AE4-AD5F6A8B980F}" srcId="{0F31BB05-724A-41AC-8B16-488BF6EF4A08}" destId="{27CF881C-2CBF-42D3-9BAF-47D926E77656}" srcOrd="0" destOrd="0" parTransId="{597A5654-5B4A-4930-9548-94CF996AFFB2}" sibTransId="{4E981A01-F85E-4DB1-BF6B-FC6F89CB0F7A}"/>
    <dgm:cxn modelId="{29141429-2165-42F7-A183-7275DF42F2FB}" type="presParOf" srcId="{25A7D903-57F9-4FB6-8636-A707ED07633F}" destId="{11B6D396-B17F-4BFE-ADD8-DBA670BFB616}" srcOrd="0" destOrd="0" presId="urn:microsoft.com/office/officeart/2008/layout/LinedList"/>
    <dgm:cxn modelId="{64B8709F-4514-49D0-813D-9E13919FC149}" type="presParOf" srcId="{25A7D903-57F9-4FB6-8636-A707ED07633F}" destId="{3ECEFE67-FD64-49E2-9C08-8B01ABFBA0B9}" srcOrd="1" destOrd="0" presId="urn:microsoft.com/office/officeart/2008/layout/LinedList"/>
    <dgm:cxn modelId="{4985D914-D7FA-4397-A662-D07E8C0AF443}" type="presParOf" srcId="{3ECEFE67-FD64-49E2-9C08-8B01ABFBA0B9}" destId="{77D335E6-DD1B-4E85-8F34-1CC70DD24F67}" srcOrd="0" destOrd="0" presId="urn:microsoft.com/office/officeart/2008/layout/LinedList"/>
    <dgm:cxn modelId="{8A865F52-B768-4683-B27F-C6587EE1F450}" type="presParOf" srcId="{3ECEFE67-FD64-49E2-9C08-8B01ABFBA0B9}" destId="{4F2A9DA1-A462-4174-AC03-DE6F31E54FDB}" srcOrd="1" destOrd="0" presId="urn:microsoft.com/office/officeart/2008/layout/LinedList"/>
    <dgm:cxn modelId="{3F9A107D-E8EA-4C7B-BD87-8D6A4696A37B}" type="presParOf" srcId="{25A7D903-57F9-4FB6-8636-A707ED07633F}" destId="{84C40395-21BA-42BF-AC6C-7CDABFAB9E96}" srcOrd="2" destOrd="0" presId="urn:microsoft.com/office/officeart/2008/layout/LinedList"/>
    <dgm:cxn modelId="{77A98929-0ABC-42DF-914C-D31B4F3BE5A5}" type="presParOf" srcId="{25A7D903-57F9-4FB6-8636-A707ED07633F}" destId="{5BA306AE-9758-40A1-BF42-16BEE3D42A10}" srcOrd="3" destOrd="0" presId="urn:microsoft.com/office/officeart/2008/layout/LinedList"/>
    <dgm:cxn modelId="{50ED6089-BA9A-4B2F-9249-24E25C6A02D0}" type="presParOf" srcId="{5BA306AE-9758-40A1-BF42-16BEE3D42A10}" destId="{80E56A49-2BF8-49D3-8FAA-C61D1F56536B}" srcOrd="0" destOrd="0" presId="urn:microsoft.com/office/officeart/2008/layout/LinedList"/>
    <dgm:cxn modelId="{96D463A7-5FA2-4D0D-83CB-1B5BF0004072}" type="presParOf" srcId="{5BA306AE-9758-40A1-BF42-16BEE3D42A10}" destId="{9240A409-55E0-4F4F-8C88-15053E945873}" srcOrd="1" destOrd="0" presId="urn:microsoft.com/office/officeart/2008/layout/LinedList"/>
    <dgm:cxn modelId="{7322AC1A-6294-4E57-AE5C-78A095548BDB}" type="presParOf" srcId="{25A7D903-57F9-4FB6-8636-A707ED07633F}" destId="{5848BB08-D7C9-4D0D-B461-907FE6049158}" srcOrd="4" destOrd="0" presId="urn:microsoft.com/office/officeart/2008/layout/LinedList"/>
    <dgm:cxn modelId="{AC8B770C-0F17-40DC-8D91-B4CA54725A86}" type="presParOf" srcId="{25A7D903-57F9-4FB6-8636-A707ED07633F}" destId="{4CFE1206-4BE6-4669-8216-7884CB00464F}" srcOrd="5" destOrd="0" presId="urn:microsoft.com/office/officeart/2008/layout/LinedList"/>
    <dgm:cxn modelId="{C1840475-2CD0-47BD-A079-2194ECEAFAC4}" type="presParOf" srcId="{4CFE1206-4BE6-4669-8216-7884CB00464F}" destId="{33FE211B-2BA7-40DA-8EC3-5EEA8976FA39}" srcOrd="0" destOrd="0" presId="urn:microsoft.com/office/officeart/2008/layout/LinedList"/>
    <dgm:cxn modelId="{4A5788B4-8B26-4619-912E-E9C1322398C6}" type="presParOf" srcId="{4CFE1206-4BE6-4669-8216-7884CB00464F}" destId="{36D8A831-DFE0-455B-8C59-ECAC5695F14E}" srcOrd="1" destOrd="0" presId="urn:microsoft.com/office/officeart/2008/layout/LinedList"/>
    <dgm:cxn modelId="{E583A328-9DF1-456B-BE95-C00FA11811FE}" type="presParOf" srcId="{25A7D903-57F9-4FB6-8636-A707ED07633F}" destId="{1820F2D5-333B-4473-B166-FF73F2C94DD1}" srcOrd="6" destOrd="0" presId="urn:microsoft.com/office/officeart/2008/layout/LinedList"/>
    <dgm:cxn modelId="{A64DD653-5E84-46D3-9083-91FDB29CB22D}" type="presParOf" srcId="{25A7D903-57F9-4FB6-8636-A707ED07633F}" destId="{E72F1520-5283-4808-B37A-90D9B8331037}" srcOrd="7" destOrd="0" presId="urn:microsoft.com/office/officeart/2008/layout/LinedList"/>
    <dgm:cxn modelId="{E3DAAF63-A267-40B5-9F2B-41A3DBC0DE74}" type="presParOf" srcId="{E72F1520-5283-4808-B37A-90D9B8331037}" destId="{F210BBD1-BC44-4E8D-988D-C784C3ECAFA4}" srcOrd="0" destOrd="0" presId="urn:microsoft.com/office/officeart/2008/layout/LinedList"/>
    <dgm:cxn modelId="{724766EC-0522-421F-9FA0-FAAE632DA14F}" type="presParOf" srcId="{E72F1520-5283-4808-B37A-90D9B8331037}" destId="{5A2C51BF-6165-48A7-9308-E15935A4CFA6}" srcOrd="1" destOrd="0" presId="urn:microsoft.com/office/officeart/2008/layout/LinedList"/>
    <dgm:cxn modelId="{EB8F8526-CC81-415A-BC74-55A4A1A6D5BA}" type="presParOf" srcId="{25A7D903-57F9-4FB6-8636-A707ED07633F}" destId="{B9EB7CD6-4438-4667-AABD-E42D4EAE67E4}" srcOrd="8" destOrd="0" presId="urn:microsoft.com/office/officeart/2008/layout/LinedList"/>
    <dgm:cxn modelId="{CC2E49BC-94E9-4793-A6D2-AA341CB32C7D}" type="presParOf" srcId="{25A7D903-57F9-4FB6-8636-A707ED07633F}" destId="{A2095A00-8111-4981-A765-2072C8225279}" srcOrd="9" destOrd="0" presId="urn:microsoft.com/office/officeart/2008/layout/LinedList"/>
    <dgm:cxn modelId="{F7E952C8-3B7D-46D2-B3A2-D2A0B50BE226}" type="presParOf" srcId="{A2095A00-8111-4981-A765-2072C8225279}" destId="{41942055-61C4-4846-9337-36B43C956FEB}" srcOrd="0" destOrd="0" presId="urn:microsoft.com/office/officeart/2008/layout/LinedList"/>
    <dgm:cxn modelId="{583621AD-8763-45EC-BEF8-4A61AB9C6A4F}" type="presParOf" srcId="{A2095A00-8111-4981-A765-2072C8225279}" destId="{FBD8A632-D447-4A10-BB3B-A978E4570905}" srcOrd="1" destOrd="0" presId="urn:microsoft.com/office/officeart/2008/layout/LinedList"/>
    <dgm:cxn modelId="{14A27774-D3EB-49C4-B0B9-CED8E04BE980}" type="presParOf" srcId="{25A7D903-57F9-4FB6-8636-A707ED07633F}" destId="{8D2F5EC7-54B6-49FF-8CF6-4A6F77A9565F}" srcOrd="10" destOrd="0" presId="urn:microsoft.com/office/officeart/2008/layout/LinedList"/>
    <dgm:cxn modelId="{2460D5CF-F692-4A77-85BA-C5800B697CD4}" type="presParOf" srcId="{25A7D903-57F9-4FB6-8636-A707ED07633F}" destId="{93261392-FE1E-40A5-923D-A12780E7EE71}" srcOrd="11" destOrd="0" presId="urn:microsoft.com/office/officeart/2008/layout/LinedList"/>
    <dgm:cxn modelId="{B97234CD-053A-46B6-88D8-1E648A87EE24}" type="presParOf" srcId="{93261392-FE1E-40A5-923D-A12780E7EE71}" destId="{45E5838C-0F31-4D61-978E-21F060C2332C}" srcOrd="0" destOrd="0" presId="urn:microsoft.com/office/officeart/2008/layout/LinedList"/>
    <dgm:cxn modelId="{B2F85988-512D-4C19-BB06-4A72AB83CFF0}" type="presParOf" srcId="{93261392-FE1E-40A5-923D-A12780E7EE71}" destId="{2B41B478-ED81-4696-925F-74BE6FDCABF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9B15EF5-08ED-4633-B002-B039214CE48A}"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71716287-81CD-4E2A-921A-E0A234147A40}">
      <dgm:prSet/>
      <dgm:spPr/>
      <dgm:t>
        <a:bodyPr/>
        <a:lstStyle/>
        <a:p>
          <a:r>
            <a:rPr lang="en-US"/>
            <a:t>Lost or ‘slipped’ muscle.</a:t>
          </a:r>
        </a:p>
      </dgm:t>
    </dgm:pt>
    <dgm:pt modelId="{15D81573-0F2A-49B5-AB03-28CCE624499F}" type="parTrans" cxnId="{56FD3672-D2AC-40F3-B803-64A37E116ACB}">
      <dgm:prSet/>
      <dgm:spPr/>
      <dgm:t>
        <a:bodyPr/>
        <a:lstStyle/>
        <a:p>
          <a:endParaRPr lang="en-US"/>
        </a:p>
      </dgm:t>
    </dgm:pt>
    <dgm:pt modelId="{BD252FA6-83D7-4E1B-8B06-01A003485832}" type="sibTrans" cxnId="{56FD3672-D2AC-40F3-B803-64A37E116ACB}">
      <dgm:prSet/>
      <dgm:spPr/>
      <dgm:t>
        <a:bodyPr/>
        <a:lstStyle/>
        <a:p>
          <a:endParaRPr lang="en-US"/>
        </a:p>
      </dgm:t>
    </dgm:pt>
    <dgm:pt modelId="{8F37EB79-BBD2-476A-B7AE-13E615A21DEE}">
      <dgm:prSet/>
      <dgm:spPr/>
      <dgm:t>
        <a:bodyPr/>
        <a:lstStyle/>
        <a:p>
          <a:r>
            <a:rPr lang="en-US"/>
            <a:t>Globe perforation when suturing </a:t>
          </a:r>
          <a:r>
            <a:rPr lang="en-US">
              <a:sym typeface="Wingdings" panose="05000000000000000000" pitchFamily="2" charset="2"/>
            </a:rPr>
            <a:t></a:t>
          </a:r>
          <a:r>
            <a:rPr lang="en-US"/>
            <a:t> endophthalmitis &amp; retinal detach</a:t>
          </a:r>
        </a:p>
      </dgm:t>
    </dgm:pt>
    <dgm:pt modelId="{D56B141F-02E1-4778-9408-845180A332F9}" type="parTrans" cxnId="{222E826F-63D5-4653-A501-01D1BC06A400}">
      <dgm:prSet/>
      <dgm:spPr/>
      <dgm:t>
        <a:bodyPr/>
        <a:lstStyle/>
        <a:p>
          <a:endParaRPr lang="en-US"/>
        </a:p>
      </dgm:t>
    </dgm:pt>
    <dgm:pt modelId="{0EF4BE23-BF8A-4448-AC14-718AF4B34036}" type="sibTrans" cxnId="{222E826F-63D5-4653-A501-01D1BC06A400}">
      <dgm:prSet/>
      <dgm:spPr/>
      <dgm:t>
        <a:bodyPr/>
        <a:lstStyle/>
        <a:p>
          <a:endParaRPr lang="en-US"/>
        </a:p>
      </dgm:t>
    </dgm:pt>
    <dgm:pt modelId="{9D3878B8-A1BF-4100-9757-0CDE0FE964EA}">
      <dgm:prSet/>
      <dgm:spPr/>
      <dgm:t>
        <a:bodyPr/>
        <a:lstStyle/>
        <a:p>
          <a:r>
            <a:rPr lang="en-US"/>
            <a:t>Fibrosis and scarring.</a:t>
          </a:r>
        </a:p>
      </dgm:t>
    </dgm:pt>
    <dgm:pt modelId="{138361BF-6D0E-415E-AD3E-DB10C6004D5F}" type="parTrans" cxnId="{ED5B0454-0C01-4547-AC6F-84462B384C3B}">
      <dgm:prSet/>
      <dgm:spPr/>
      <dgm:t>
        <a:bodyPr/>
        <a:lstStyle/>
        <a:p>
          <a:endParaRPr lang="en-US"/>
        </a:p>
      </dgm:t>
    </dgm:pt>
    <dgm:pt modelId="{853C6D1F-6AAC-4281-9CE6-52499ED7D188}" type="sibTrans" cxnId="{ED5B0454-0C01-4547-AC6F-84462B384C3B}">
      <dgm:prSet/>
      <dgm:spPr/>
      <dgm:t>
        <a:bodyPr/>
        <a:lstStyle/>
        <a:p>
          <a:endParaRPr lang="en-US"/>
        </a:p>
      </dgm:t>
    </dgm:pt>
    <dgm:pt modelId="{416C4A01-4254-4D81-A45D-595501A06662}">
      <dgm:prSet/>
      <dgm:spPr/>
      <dgm:t>
        <a:bodyPr/>
        <a:lstStyle/>
        <a:p>
          <a:r>
            <a:rPr lang="en-US"/>
            <a:t>Over and under-correction.</a:t>
          </a:r>
        </a:p>
      </dgm:t>
    </dgm:pt>
    <dgm:pt modelId="{6FE1E9B2-04BE-4AD7-AB2B-BE77CB865003}" type="parTrans" cxnId="{A08F828A-C7A1-4D8C-BD2E-9DEA1EB7215E}">
      <dgm:prSet/>
      <dgm:spPr/>
      <dgm:t>
        <a:bodyPr/>
        <a:lstStyle/>
        <a:p>
          <a:endParaRPr lang="en-US"/>
        </a:p>
      </dgm:t>
    </dgm:pt>
    <dgm:pt modelId="{7410E483-C6A8-40F9-80F8-A95A306AE8BB}" type="sibTrans" cxnId="{A08F828A-C7A1-4D8C-BD2E-9DEA1EB7215E}">
      <dgm:prSet/>
      <dgm:spPr/>
      <dgm:t>
        <a:bodyPr/>
        <a:lstStyle/>
        <a:p>
          <a:endParaRPr lang="en-US"/>
        </a:p>
      </dgm:t>
    </dgm:pt>
    <dgm:pt modelId="{D4028B73-994B-4825-98CA-F56023F30691}">
      <dgm:prSet/>
      <dgm:spPr/>
      <dgm:t>
        <a:bodyPr/>
        <a:lstStyle/>
        <a:p>
          <a:r>
            <a:rPr lang="en-US"/>
            <a:t>Postoperative diplopia.</a:t>
          </a:r>
        </a:p>
      </dgm:t>
    </dgm:pt>
    <dgm:pt modelId="{CE5ABBEC-ADC6-456E-9B5E-10FA922A5B1C}" type="parTrans" cxnId="{4322ECA4-C73C-40D9-80C6-9271F1458147}">
      <dgm:prSet/>
      <dgm:spPr/>
      <dgm:t>
        <a:bodyPr/>
        <a:lstStyle/>
        <a:p>
          <a:endParaRPr lang="en-US"/>
        </a:p>
      </dgm:t>
    </dgm:pt>
    <dgm:pt modelId="{0842F1C0-7D1F-404D-94A2-05AFDFF68A34}" type="sibTrans" cxnId="{4322ECA4-C73C-40D9-80C6-9271F1458147}">
      <dgm:prSet/>
      <dgm:spPr/>
      <dgm:t>
        <a:bodyPr/>
        <a:lstStyle/>
        <a:p>
          <a:endParaRPr lang="en-US"/>
        </a:p>
      </dgm:t>
    </dgm:pt>
    <dgm:pt modelId="{DA6AA75B-72F8-4470-AE26-E8401FB7BD05}">
      <dgm:prSet/>
      <dgm:spPr/>
      <dgm:t>
        <a:bodyPr/>
        <a:lstStyle/>
        <a:p>
          <a:r>
            <a:rPr lang="en-US"/>
            <a:t>Anterior segment ischemia.</a:t>
          </a:r>
        </a:p>
      </dgm:t>
    </dgm:pt>
    <dgm:pt modelId="{F5453E61-6BE2-4353-B98F-4FFDC37C69FC}" type="parTrans" cxnId="{B9075040-ADD9-409F-8D15-01ABEA5F0E81}">
      <dgm:prSet/>
      <dgm:spPr/>
      <dgm:t>
        <a:bodyPr/>
        <a:lstStyle/>
        <a:p>
          <a:endParaRPr lang="en-US"/>
        </a:p>
      </dgm:t>
    </dgm:pt>
    <dgm:pt modelId="{65AF3A88-537F-440C-BCA5-CEB90A48A5EF}" type="sibTrans" cxnId="{B9075040-ADD9-409F-8D15-01ABEA5F0E81}">
      <dgm:prSet/>
      <dgm:spPr/>
      <dgm:t>
        <a:bodyPr/>
        <a:lstStyle/>
        <a:p>
          <a:endParaRPr lang="en-US"/>
        </a:p>
      </dgm:t>
    </dgm:pt>
    <dgm:pt modelId="{1490F5CB-D932-4F36-A816-F20A1D1789C5}" type="pres">
      <dgm:prSet presAssocID="{B9B15EF5-08ED-4633-B002-B039214CE48A}" presName="diagram" presStyleCnt="0">
        <dgm:presLayoutVars>
          <dgm:dir/>
          <dgm:resizeHandles val="exact"/>
        </dgm:presLayoutVars>
      </dgm:prSet>
      <dgm:spPr/>
    </dgm:pt>
    <dgm:pt modelId="{F408FF54-A435-4F15-A4D1-AE11C1ACFEF5}" type="pres">
      <dgm:prSet presAssocID="{71716287-81CD-4E2A-921A-E0A234147A40}" presName="node" presStyleLbl="node1" presStyleIdx="0" presStyleCnt="6">
        <dgm:presLayoutVars>
          <dgm:bulletEnabled val="1"/>
        </dgm:presLayoutVars>
      </dgm:prSet>
      <dgm:spPr/>
    </dgm:pt>
    <dgm:pt modelId="{7403AA76-93F0-4FD6-9848-3E171AC0A04B}" type="pres">
      <dgm:prSet presAssocID="{BD252FA6-83D7-4E1B-8B06-01A003485832}" presName="sibTrans" presStyleCnt="0"/>
      <dgm:spPr/>
    </dgm:pt>
    <dgm:pt modelId="{F25C0032-8AFC-4B02-8D11-C3AA163BA596}" type="pres">
      <dgm:prSet presAssocID="{8F37EB79-BBD2-476A-B7AE-13E615A21DEE}" presName="node" presStyleLbl="node1" presStyleIdx="1" presStyleCnt="6">
        <dgm:presLayoutVars>
          <dgm:bulletEnabled val="1"/>
        </dgm:presLayoutVars>
      </dgm:prSet>
      <dgm:spPr/>
    </dgm:pt>
    <dgm:pt modelId="{B2915C49-8EF7-4FC0-86CA-5CB4C42EDF1D}" type="pres">
      <dgm:prSet presAssocID="{0EF4BE23-BF8A-4448-AC14-718AF4B34036}" presName="sibTrans" presStyleCnt="0"/>
      <dgm:spPr/>
    </dgm:pt>
    <dgm:pt modelId="{4E801E70-1FDE-47D5-8307-BD91D6FC0FF5}" type="pres">
      <dgm:prSet presAssocID="{9D3878B8-A1BF-4100-9757-0CDE0FE964EA}" presName="node" presStyleLbl="node1" presStyleIdx="2" presStyleCnt="6">
        <dgm:presLayoutVars>
          <dgm:bulletEnabled val="1"/>
        </dgm:presLayoutVars>
      </dgm:prSet>
      <dgm:spPr/>
    </dgm:pt>
    <dgm:pt modelId="{D449237D-2F6A-4D04-BEEB-EC135B20A39A}" type="pres">
      <dgm:prSet presAssocID="{853C6D1F-6AAC-4281-9CE6-52499ED7D188}" presName="sibTrans" presStyleCnt="0"/>
      <dgm:spPr/>
    </dgm:pt>
    <dgm:pt modelId="{42C5C113-0793-4E21-9CEE-3F5B72269C35}" type="pres">
      <dgm:prSet presAssocID="{416C4A01-4254-4D81-A45D-595501A06662}" presName="node" presStyleLbl="node1" presStyleIdx="3" presStyleCnt="6">
        <dgm:presLayoutVars>
          <dgm:bulletEnabled val="1"/>
        </dgm:presLayoutVars>
      </dgm:prSet>
      <dgm:spPr/>
    </dgm:pt>
    <dgm:pt modelId="{B293C935-BE5A-40BD-A930-FF5AB40E70FD}" type="pres">
      <dgm:prSet presAssocID="{7410E483-C6A8-40F9-80F8-A95A306AE8BB}" presName="sibTrans" presStyleCnt="0"/>
      <dgm:spPr/>
    </dgm:pt>
    <dgm:pt modelId="{325A2BAD-D900-473F-96E4-ECA5E8F05D46}" type="pres">
      <dgm:prSet presAssocID="{D4028B73-994B-4825-98CA-F56023F30691}" presName="node" presStyleLbl="node1" presStyleIdx="4" presStyleCnt="6">
        <dgm:presLayoutVars>
          <dgm:bulletEnabled val="1"/>
        </dgm:presLayoutVars>
      </dgm:prSet>
      <dgm:spPr/>
    </dgm:pt>
    <dgm:pt modelId="{03053895-0D23-4F60-ADF1-294414AD7AE3}" type="pres">
      <dgm:prSet presAssocID="{0842F1C0-7D1F-404D-94A2-05AFDFF68A34}" presName="sibTrans" presStyleCnt="0"/>
      <dgm:spPr/>
    </dgm:pt>
    <dgm:pt modelId="{5D380071-BADA-455E-86AD-B1DB5076011E}" type="pres">
      <dgm:prSet presAssocID="{DA6AA75B-72F8-4470-AE26-E8401FB7BD05}" presName="node" presStyleLbl="node1" presStyleIdx="5" presStyleCnt="6">
        <dgm:presLayoutVars>
          <dgm:bulletEnabled val="1"/>
        </dgm:presLayoutVars>
      </dgm:prSet>
      <dgm:spPr/>
    </dgm:pt>
  </dgm:ptLst>
  <dgm:cxnLst>
    <dgm:cxn modelId="{1A664F05-93D9-42A0-8DB2-50C39ECC572D}" type="presOf" srcId="{DA6AA75B-72F8-4470-AE26-E8401FB7BD05}" destId="{5D380071-BADA-455E-86AD-B1DB5076011E}" srcOrd="0" destOrd="0" presId="urn:microsoft.com/office/officeart/2005/8/layout/default"/>
    <dgm:cxn modelId="{B9075040-ADD9-409F-8D15-01ABEA5F0E81}" srcId="{B9B15EF5-08ED-4633-B002-B039214CE48A}" destId="{DA6AA75B-72F8-4470-AE26-E8401FB7BD05}" srcOrd="5" destOrd="0" parTransId="{F5453E61-6BE2-4353-B98F-4FFDC37C69FC}" sibTransId="{65AF3A88-537F-440C-BCA5-CEB90A48A5EF}"/>
    <dgm:cxn modelId="{222E826F-63D5-4653-A501-01D1BC06A400}" srcId="{B9B15EF5-08ED-4633-B002-B039214CE48A}" destId="{8F37EB79-BBD2-476A-B7AE-13E615A21DEE}" srcOrd="1" destOrd="0" parTransId="{D56B141F-02E1-4778-9408-845180A332F9}" sibTransId="{0EF4BE23-BF8A-4448-AC14-718AF4B34036}"/>
    <dgm:cxn modelId="{56FD3672-D2AC-40F3-B803-64A37E116ACB}" srcId="{B9B15EF5-08ED-4633-B002-B039214CE48A}" destId="{71716287-81CD-4E2A-921A-E0A234147A40}" srcOrd="0" destOrd="0" parTransId="{15D81573-0F2A-49B5-AB03-28CCE624499F}" sibTransId="{BD252FA6-83D7-4E1B-8B06-01A003485832}"/>
    <dgm:cxn modelId="{ED5B0454-0C01-4547-AC6F-84462B384C3B}" srcId="{B9B15EF5-08ED-4633-B002-B039214CE48A}" destId="{9D3878B8-A1BF-4100-9757-0CDE0FE964EA}" srcOrd="2" destOrd="0" parTransId="{138361BF-6D0E-415E-AD3E-DB10C6004D5F}" sibTransId="{853C6D1F-6AAC-4281-9CE6-52499ED7D188}"/>
    <dgm:cxn modelId="{BAA1EB76-BE66-4ECB-BA79-E5CAB9B3D8E2}" type="presOf" srcId="{9D3878B8-A1BF-4100-9757-0CDE0FE964EA}" destId="{4E801E70-1FDE-47D5-8307-BD91D6FC0FF5}" srcOrd="0" destOrd="0" presId="urn:microsoft.com/office/officeart/2005/8/layout/default"/>
    <dgm:cxn modelId="{A08F828A-C7A1-4D8C-BD2E-9DEA1EB7215E}" srcId="{B9B15EF5-08ED-4633-B002-B039214CE48A}" destId="{416C4A01-4254-4D81-A45D-595501A06662}" srcOrd="3" destOrd="0" parTransId="{6FE1E9B2-04BE-4AD7-AB2B-BE77CB865003}" sibTransId="{7410E483-C6A8-40F9-80F8-A95A306AE8BB}"/>
    <dgm:cxn modelId="{4322ECA4-C73C-40D9-80C6-9271F1458147}" srcId="{B9B15EF5-08ED-4633-B002-B039214CE48A}" destId="{D4028B73-994B-4825-98CA-F56023F30691}" srcOrd="4" destOrd="0" parTransId="{CE5ABBEC-ADC6-456E-9B5E-10FA922A5B1C}" sibTransId="{0842F1C0-7D1F-404D-94A2-05AFDFF68A34}"/>
    <dgm:cxn modelId="{AF31C1A8-E269-4EF4-B76D-941C946B48E7}" type="presOf" srcId="{8F37EB79-BBD2-476A-B7AE-13E615A21DEE}" destId="{F25C0032-8AFC-4B02-8D11-C3AA163BA596}" srcOrd="0" destOrd="0" presId="urn:microsoft.com/office/officeart/2005/8/layout/default"/>
    <dgm:cxn modelId="{FBFB6AB6-B147-44CA-B618-FBEB3E7445C8}" type="presOf" srcId="{D4028B73-994B-4825-98CA-F56023F30691}" destId="{325A2BAD-D900-473F-96E4-ECA5E8F05D46}" srcOrd="0" destOrd="0" presId="urn:microsoft.com/office/officeart/2005/8/layout/default"/>
    <dgm:cxn modelId="{644A28BD-4743-4272-B50A-879F0B08C805}" type="presOf" srcId="{71716287-81CD-4E2A-921A-E0A234147A40}" destId="{F408FF54-A435-4F15-A4D1-AE11C1ACFEF5}" srcOrd="0" destOrd="0" presId="urn:microsoft.com/office/officeart/2005/8/layout/default"/>
    <dgm:cxn modelId="{A2C7F9BF-3DC2-4255-8FF6-0EB5385A364B}" type="presOf" srcId="{B9B15EF5-08ED-4633-B002-B039214CE48A}" destId="{1490F5CB-D932-4F36-A816-F20A1D1789C5}" srcOrd="0" destOrd="0" presId="urn:microsoft.com/office/officeart/2005/8/layout/default"/>
    <dgm:cxn modelId="{6021C9DA-4CBF-42A4-BB4D-ABE809BDE69A}" type="presOf" srcId="{416C4A01-4254-4D81-A45D-595501A06662}" destId="{42C5C113-0793-4E21-9CEE-3F5B72269C35}" srcOrd="0" destOrd="0" presId="urn:microsoft.com/office/officeart/2005/8/layout/default"/>
    <dgm:cxn modelId="{F6D8F9E7-CDAB-4D93-A2E8-2B8C92245A9C}" type="presParOf" srcId="{1490F5CB-D932-4F36-A816-F20A1D1789C5}" destId="{F408FF54-A435-4F15-A4D1-AE11C1ACFEF5}" srcOrd="0" destOrd="0" presId="urn:microsoft.com/office/officeart/2005/8/layout/default"/>
    <dgm:cxn modelId="{73B9BAB8-1C82-4293-A8A2-C702D71E74B2}" type="presParOf" srcId="{1490F5CB-D932-4F36-A816-F20A1D1789C5}" destId="{7403AA76-93F0-4FD6-9848-3E171AC0A04B}" srcOrd="1" destOrd="0" presId="urn:microsoft.com/office/officeart/2005/8/layout/default"/>
    <dgm:cxn modelId="{97C2565A-FC94-4DA2-B872-D903840BA95E}" type="presParOf" srcId="{1490F5CB-D932-4F36-A816-F20A1D1789C5}" destId="{F25C0032-8AFC-4B02-8D11-C3AA163BA596}" srcOrd="2" destOrd="0" presId="urn:microsoft.com/office/officeart/2005/8/layout/default"/>
    <dgm:cxn modelId="{33B73E35-7396-40A0-A67A-98CFEDD63617}" type="presParOf" srcId="{1490F5CB-D932-4F36-A816-F20A1D1789C5}" destId="{B2915C49-8EF7-4FC0-86CA-5CB4C42EDF1D}" srcOrd="3" destOrd="0" presId="urn:microsoft.com/office/officeart/2005/8/layout/default"/>
    <dgm:cxn modelId="{9989AD4C-EF3A-42C2-A781-F70A67C57251}" type="presParOf" srcId="{1490F5CB-D932-4F36-A816-F20A1D1789C5}" destId="{4E801E70-1FDE-47D5-8307-BD91D6FC0FF5}" srcOrd="4" destOrd="0" presId="urn:microsoft.com/office/officeart/2005/8/layout/default"/>
    <dgm:cxn modelId="{A0FE9AE5-304A-4EDF-8E5A-F599DFDC74DB}" type="presParOf" srcId="{1490F5CB-D932-4F36-A816-F20A1D1789C5}" destId="{D449237D-2F6A-4D04-BEEB-EC135B20A39A}" srcOrd="5" destOrd="0" presId="urn:microsoft.com/office/officeart/2005/8/layout/default"/>
    <dgm:cxn modelId="{E7835D6A-DBE0-4384-BE58-B43F1AB4DF27}" type="presParOf" srcId="{1490F5CB-D932-4F36-A816-F20A1D1789C5}" destId="{42C5C113-0793-4E21-9CEE-3F5B72269C35}" srcOrd="6" destOrd="0" presId="urn:microsoft.com/office/officeart/2005/8/layout/default"/>
    <dgm:cxn modelId="{60511DE4-7702-4E5C-8701-98FF68E43C5A}" type="presParOf" srcId="{1490F5CB-D932-4F36-A816-F20A1D1789C5}" destId="{B293C935-BE5A-40BD-A930-FF5AB40E70FD}" srcOrd="7" destOrd="0" presId="urn:microsoft.com/office/officeart/2005/8/layout/default"/>
    <dgm:cxn modelId="{51832DC5-D33D-4863-AEA0-261EB629C682}" type="presParOf" srcId="{1490F5CB-D932-4F36-A816-F20A1D1789C5}" destId="{325A2BAD-D900-473F-96E4-ECA5E8F05D46}" srcOrd="8" destOrd="0" presId="urn:microsoft.com/office/officeart/2005/8/layout/default"/>
    <dgm:cxn modelId="{1005D1E9-06B2-416C-9316-64AE800AED52}" type="presParOf" srcId="{1490F5CB-D932-4F36-A816-F20A1D1789C5}" destId="{03053895-0D23-4F60-ADF1-294414AD7AE3}" srcOrd="9" destOrd="0" presId="urn:microsoft.com/office/officeart/2005/8/layout/default"/>
    <dgm:cxn modelId="{07D4C49A-6C9D-4150-9A15-D7DC5B02FD61}" type="presParOf" srcId="{1490F5CB-D932-4F36-A816-F20A1D1789C5}" destId="{5D380071-BADA-455E-86AD-B1DB5076011E}"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52356-5E61-4A67-9F6E-50527D7E4DEC}">
      <dsp:nvSpPr>
        <dsp:cNvPr id="0" name=""/>
        <dsp:cNvSpPr/>
      </dsp:nvSpPr>
      <dsp:spPr>
        <a:xfrm>
          <a:off x="0" y="101843"/>
          <a:ext cx="6263640" cy="5996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Introduction</a:t>
          </a:r>
        </a:p>
      </dsp:txBody>
      <dsp:txXfrm>
        <a:off x="29271" y="131114"/>
        <a:ext cx="6205098" cy="541083"/>
      </dsp:txXfrm>
    </dsp:sp>
    <dsp:sp modelId="{DC440B9B-59E1-4A55-A5B7-9C4A080FDAD9}">
      <dsp:nvSpPr>
        <dsp:cNvPr id="0" name=""/>
        <dsp:cNvSpPr/>
      </dsp:nvSpPr>
      <dsp:spPr>
        <a:xfrm>
          <a:off x="0" y="773468"/>
          <a:ext cx="6263640" cy="599625"/>
        </a:xfrm>
        <a:prstGeom prst="round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Amblyopia</a:t>
          </a:r>
        </a:p>
      </dsp:txBody>
      <dsp:txXfrm>
        <a:off x="29271" y="802739"/>
        <a:ext cx="6205098" cy="541083"/>
      </dsp:txXfrm>
    </dsp:sp>
    <dsp:sp modelId="{1E22C4F9-919D-4CAE-85F4-D9DD3CC6F39D}">
      <dsp:nvSpPr>
        <dsp:cNvPr id="0" name=""/>
        <dsp:cNvSpPr/>
      </dsp:nvSpPr>
      <dsp:spPr>
        <a:xfrm>
          <a:off x="0" y="1445093"/>
          <a:ext cx="6263640" cy="599625"/>
        </a:xfrm>
        <a:prstGeom prst="round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Clinical evaluation of strabismus</a:t>
          </a:r>
        </a:p>
      </dsp:txBody>
      <dsp:txXfrm>
        <a:off x="29271" y="1474364"/>
        <a:ext cx="6205098" cy="541083"/>
      </dsp:txXfrm>
    </dsp:sp>
    <dsp:sp modelId="{1B1B3E22-C1F7-487E-B36C-1AB8D45C6579}">
      <dsp:nvSpPr>
        <dsp:cNvPr id="0" name=""/>
        <dsp:cNvSpPr/>
      </dsp:nvSpPr>
      <dsp:spPr>
        <a:xfrm>
          <a:off x="0" y="2116718"/>
          <a:ext cx="6263640" cy="599625"/>
        </a:xfrm>
        <a:prstGeom prst="round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Pseudostrabismus</a:t>
          </a:r>
        </a:p>
      </dsp:txBody>
      <dsp:txXfrm>
        <a:off x="29271" y="2145989"/>
        <a:ext cx="6205098" cy="541083"/>
      </dsp:txXfrm>
    </dsp:sp>
    <dsp:sp modelId="{810077D5-2DC9-4320-A54E-5EC7EC9853E5}">
      <dsp:nvSpPr>
        <dsp:cNvPr id="0" name=""/>
        <dsp:cNvSpPr/>
      </dsp:nvSpPr>
      <dsp:spPr>
        <a:xfrm>
          <a:off x="0" y="2788343"/>
          <a:ext cx="6263640" cy="599625"/>
        </a:xfrm>
        <a:prstGeom prst="round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Esotropias </a:t>
          </a:r>
        </a:p>
      </dsp:txBody>
      <dsp:txXfrm>
        <a:off x="29271" y="2817614"/>
        <a:ext cx="6205098" cy="541083"/>
      </dsp:txXfrm>
    </dsp:sp>
    <dsp:sp modelId="{62824D82-DD3C-452C-8E88-109AA2D90779}">
      <dsp:nvSpPr>
        <dsp:cNvPr id="0" name=""/>
        <dsp:cNvSpPr/>
      </dsp:nvSpPr>
      <dsp:spPr>
        <a:xfrm>
          <a:off x="0" y="3459969"/>
          <a:ext cx="6263640" cy="599625"/>
        </a:xfrm>
        <a:prstGeom prst="round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Exotropias</a:t>
          </a:r>
        </a:p>
      </dsp:txBody>
      <dsp:txXfrm>
        <a:off x="29271" y="3489240"/>
        <a:ext cx="6205098" cy="541083"/>
      </dsp:txXfrm>
    </dsp:sp>
    <dsp:sp modelId="{DC7D5FD2-7E12-45FE-B55E-E88A3DF5F758}">
      <dsp:nvSpPr>
        <dsp:cNvPr id="0" name=""/>
        <dsp:cNvSpPr/>
      </dsp:nvSpPr>
      <dsp:spPr>
        <a:xfrm>
          <a:off x="0" y="4131594"/>
          <a:ext cx="6263640" cy="599625"/>
        </a:xfrm>
        <a:prstGeom prst="round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Special syndromes</a:t>
          </a:r>
        </a:p>
      </dsp:txBody>
      <dsp:txXfrm>
        <a:off x="29271" y="4160865"/>
        <a:ext cx="6205098" cy="541083"/>
      </dsp:txXfrm>
    </dsp:sp>
    <dsp:sp modelId="{24DAE41C-533B-443E-B37C-325A18B6A3F0}">
      <dsp:nvSpPr>
        <dsp:cNvPr id="0" name=""/>
        <dsp:cNvSpPr/>
      </dsp:nvSpPr>
      <dsp:spPr>
        <a:xfrm>
          <a:off x="0" y="4803219"/>
          <a:ext cx="6263640" cy="59962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Surgery for strabismus</a:t>
          </a:r>
        </a:p>
      </dsp:txBody>
      <dsp:txXfrm>
        <a:off x="29271" y="4832490"/>
        <a:ext cx="6205098" cy="5410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32EFDC-F157-44FD-8340-9D0912480BD0}">
      <dsp:nvSpPr>
        <dsp:cNvPr id="0" name=""/>
        <dsp:cNvSpPr/>
      </dsp:nvSpPr>
      <dsp:spPr>
        <a:xfrm>
          <a:off x="6946658" y="2879402"/>
          <a:ext cx="91440" cy="535962"/>
        </a:xfrm>
        <a:custGeom>
          <a:avLst/>
          <a:gdLst/>
          <a:ahLst/>
          <a:cxnLst/>
          <a:rect l="0" t="0" r="0" b="0"/>
          <a:pathLst>
            <a:path>
              <a:moveTo>
                <a:pt x="45720" y="0"/>
              </a:moveTo>
              <a:lnTo>
                <a:pt x="45720" y="5359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F032F1-41F7-4567-AA57-551431DA6112}">
      <dsp:nvSpPr>
        <dsp:cNvPr id="0" name=""/>
        <dsp:cNvSpPr/>
      </dsp:nvSpPr>
      <dsp:spPr>
        <a:xfrm>
          <a:off x="5303099" y="1173230"/>
          <a:ext cx="1689279" cy="535962"/>
        </a:xfrm>
        <a:custGeom>
          <a:avLst/>
          <a:gdLst/>
          <a:ahLst/>
          <a:cxnLst/>
          <a:rect l="0" t="0" r="0" b="0"/>
          <a:pathLst>
            <a:path>
              <a:moveTo>
                <a:pt x="0" y="0"/>
              </a:moveTo>
              <a:lnTo>
                <a:pt x="0" y="365242"/>
              </a:lnTo>
              <a:lnTo>
                <a:pt x="1689279" y="365242"/>
              </a:lnTo>
              <a:lnTo>
                <a:pt x="1689279" y="5359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34E00A-3447-4972-B214-FCA6C80361FE}">
      <dsp:nvSpPr>
        <dsp:cNvPr id="0" name=""/>
        <dsp:cNvSpPr/>
      </dsp:nvSpPr>
      <dsp:spPr>
        <a:xfrm>
          <a:off x="4740006" y="4585574"/>
          <a:ext cx="1126186" cy="535962"/>
        </a:xfrm>
        <a:custGeom>
          <a:avLst/>
          <a:gdLst/>
          <a:ahLst/>
          <a:cxnLst/>
          <a:rect l="0" t="0" r="0" b="0"/>
          <a:pathLst>
            <a:path>
              <a:moveTo>
                <a:pt x="0" y="0"/>
              </a:moveTo>
              <a:lnTo>
                <a:pt x="0" y="365242"/>
              </a:lnTo>
              <a:lnTo>
                <a:pt x="1126186" y="365242"/>
              </a:lnTo>
              <a:lnTo>
                <a:pt x="1126186" y="5359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24D68D-2807-4C18-BF5B-CDC7E4DF14DC}">
      <dsp:nvSpPr>
        <dsp:cNvPr id="0" name=""/>
        <dsp:cNvSpPr/>
      </dsp:nvSpPr>
      <dsp:spPr>
        <a:xfrm>
          <a:off x="3613820" y="4585574"/>
          <a:ext cx="1126186" cy="535962"/>
        </a:xfrm>
        <a:custGeom>
          <a:avLst/>
          <a:gdLst/>
          <a:ahLst/>
          <a:cxnLst/>
          <a:rect l="0" t="0" r="0" b="0"/>
          <a:pathLst>
            <a:path>
              <a:moveTo>
                <a:pt x="1126186" y="0"/>
              </a:moveTo>
              <a:lnTo>
                <a:pt x="1126186" y="365242"/>
              </a:lnTo>
              <a:lnTo>
                <a:pt x="0" y="365242"/>
              </a:lnTo>
              <a:lnTo>
                <a:pt x="0" y="5359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C6F656-F729-45C3-8D0C-7AC1A16B5453}">
      <dsp:nvSpPr>
        <dsp:cNvPr id="0" name=""/>
        <dsp:cNvSpPr/>
      </dsp:nvSpPr>
      <dsp:spPr>
        <a:xfrm>
          <a:off x="3613820" y="2879402"/>
          <a:ext cx="1126186" cy="535962"/>
        </a:xfrm>
        <a:custGeom>
          <a:avLst/>
          <a:gdLst/>
          <a:ahLst/>
          <a:cxnLst/>
          <a:rect l="0" t="0" r="0" b="0"/>
          <a:pathLst>
            <a:path>
              <a:moveTo>
                <a:pt x="0" y="0"/>
              </a:moveTo>
              <a:lnTo>
                <a:pt x="0" y="365242"/>
              </a:lnTo>
              <a:lnTo>
                <a:pt x="1126186" y="365242"/>
              </a:lnTo>
              <a:lnTo>
                <a:pt x="1126186" y="5359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C7A5BC-C2DF-4BE6-80D1-AAA7E88FD336}">
      <dsp:nvSpPr>
        <dsp:cNvPr id="0" name=""/>
        <dsp:cNvSpPr/>
      </dsp:nvSpPr>
      <dsp:spPr>
        <a:xfrm>
          <a:off x="2487634" y="2879402"/>
          <a:ext cx="1126186" cy="535962"/>
        </a:xfrm>
        <a:custGeom>
          <a:avLst/>
          <a:gdLst/>
          <a:ahLst/>
          <a:cxnLst/>
          <a:rect l="0" t="0" r="0" b="0"/>
          <a:pathLst>
            <a:path>
              <a:moveTo>
                <a:pt x="1126186" y="0"/>
              </a:moveTo>
              <a:lnTo>
                <a:pt x="1126186" y="365242"/>
              </a:lnTo>
              <a:lnTo>
                <a:pt x="0" y="365242"/>
              </a:lnTo>
              <a:lnTo>
                <a:pt x="0" y="53596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F28DE0-AE7F-4953-9B32-66D2DA2912EB}">
      <dsp:nvSpPr>
        <dsp:cNvPr id="0" name=""/>
        <dsp:cNvSpPr/>
      </dsp:nvSpPr>
      <dsp:spPr>
        <a:xfrm>
          <a:off x="3613820" y="1173230"/>
          <a:ext cx="1689279" cy="535962"/>
        </a:xfrm>
        <a:custGeom>
          <a:avLst/>
          <a:gdLst/>
          <a:ahLst/>
          <a:cxnLst/>
          <a:rect l="0" t="0" r="0" b="0"/>
          <a:pathLst>
            <a:path>
              <a:moveTo>
                <a:pt x="1689279" y="0"/>
              </a:moveTo>
              <a:lnTo>
                <a:pt x="1689279" y="365242"/>
              </a:lnTo>
              <a:lnTo>
                <a:pt x="0" y="365242"/>
              </a:lnTo>
              <a:lnTo>
                <a:pt x="0" y="5359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00A072-B184-4152-B7ED-199B9A65BC28}">
      <dsp:nvSpPr>
        <dsp:cNvPr id="0" name=""/>
        <dsp:cNvSpPr/>
      </dsp:nvSpPr>
      <dsp:spPr>
        <a:xfrm>
          <a:off x="4381674" y="3020"/>
          <a:ext cx="1842849" cy="1170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A6130A-5A66-4029-9AA8-FF36448E6662}">
      <dsp:nvSpPr>
        <dsp:cNvPr id="0" name=""/>
        <dsp:cNvSpPr/>
      </dsp:nvSpPr>
      <dsp:spPr>
        <a:xfrm>
          <a:off x="4586435" y="197544"/>
          <a:ext cx="1842849" cy="1170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Ocular movements</a:t>
          </a:r>
        </a:p>
      </dsp:txBody>
      <dsp:txXfrm>
        <a:off x="4620709" y="231818"/>
        <a:ext cx="1774301" cy="1101661"/>
      </dsp:txXfrm>
    </dsp:sp>
    <dsp:sp modelId="{A22B8620-41DE-443A-9A1D-DF10182C730F}">
      <dsp:nvSpPr>
        <dsp:cNvPr id="0" name=""/>
        <dsp:cNvSpPr/>
      </dsp:nvSpPr>
      <dsp:spPr>
        <a:xfrm>
          <a:off x="2692395" y="1709192"/>
          <a:ext cx="1842849" cy="1170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98EFEF-1DD3-403D-9A4E-A43FFA503A9E}">
      <dsp:nvSpPr>
        <dsp:cNvPr id="0" name=""/>
        <dsp:cNvSpPr/>
      </dsp:nvSpPr>
      <dsp:spPr>
        <a:xfrm>
          <a:off x="2897156" y="1903715"/>
          <a:ext cx="1842849" cy="1170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Binocular</a:t>
          </a:r>
        </a:p>
      </dsp:txBody>
      <dsp:txXfrm>
        <a:off x="2931430" y="1937989"/>
        <a:ext cx="1774301" cy="1101661"/>
      </dsp:txXfrm>
    </dsp:sp>
    <dsp:sp modelId="{F09E2E48-7BC4-4351-B1F6-D2FA6688452B}">
      <dsp:nvSpPr>
        <dsp:cNvPr id="0" name=""/>
        <dsp:cNvSpPr/>
      </dsp:nvSpPr>
      <dsp:spPr>
        <a:xfrm>
          <a:off x="1566209" y="3415364"/>
          <a:ext cx="1842849" cy="1170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19A81A-5D0E-4C25-BC12-F7143E8FB66F}">
      <dsp:nvSpPr>
        <dsp:cNvPr id="0" name=""/>
        <dsp:cNvSpPr/>
      </dsp:nvSpPr>
      <dsp:spPr>
        <a:xfrm>
          <a:off x="1770970" y="3609887"/>
          <a:ext cx="1842849" cy="1170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Version</a:t>
          </a:r>
        </a:p>
      </dsp:txBody>
      <dsp:txXfrm>
        <a:off x="1805244" y="3644161"/>
        <a:ext cx="1774301" cy="1101661"/>
      </dsp:txXfrm>
    </dsp:sp>
    <dsp:sp modelId="{42BEB358-7770-4376-9950-71BEAE4DC9E0}">
      <dsp:nvSpPr>
        <dsp:cNvPr id="0" name=""/>
        <dsp:cNvSpPr/>
      </dsp:nvSpPr>
      <dsp:spPr>
        <a:xfrm>
          <a:off x="3818581" y="3415364"/>
          <a:ext cx="1842849" cy="1170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C4220C-03A3-44A0-9872-D9A4FCB5A114}">
      <dsp:nvSpPr>
        <dsp:cNvPr id="0" name=""/>
        <dsp:cNvSpPr/>
      </dsp:nvSpPr>
      <dsp:spPr>
        <a:xfrm>
          <a:off x="4023342" y="3609887"/>
          <a:ext cx="1842849" cy="1170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Vergence</a:t>
          </a:r>
        </a:p>
      </dsp:txBody>
      <dsp:txXfrm>
        <a:off x="4057616" y="3644161"/>
        <a:ext cx="1774301" cy="1101661"/>
      </dsp:txXfrm>
    </dsp:sp>
    <dsp:sp modelId="{A1A463AF-F87E-4A8B-9B4A-61070F68B005}">
      <dsp:nvSpPr>
        <dsp:cNvPr id="0" name=""/>
        <dsp:cNvSpPr/>
      </dsp:nvSpPr>
      <dsp:spPr>
        <a:xfrm>
          <a:off x="2692395" y="5121536"/>
          <a:ext cx="1842849" cy="1170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23337E-8C11-46C4-875A-007978D1C7E1}">
      <dsp:nvSpPr>
        <dsp:cNvPr id="0" name=""/>
        <dsp:cNvSpPr/>
      </dsp:nvSpPr>
      <dsp:spPr>
        <a:xfrm>
          <a:off x="2897156" y="5316059"/>
          <a:ext cx="1842849" cy="1170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2931430" y="5350333"/>
        <a:ext cx="1774301" cy="1101661"/>
      </dsp:txXfrm>
    </dsp:sp>
    <dsp:sp modelId="{973E9A4E-F71A-4906-A86C-3B556F6D43EA}">
      <dsp:nvSpPr>
        <dsp:cNvPr id="0" name=""/>
        <dsp:cNvSpPr/>
      </dsp:nvSpPr>
      <dsp:spPr>
        <a:xfrm>
          <a:off x="4944767" y="5121536"/>
          <a:ext cx="1842849" cy="1170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DB4962-1259-42D6-A125-5004A4C3E066}">
      <dsp:nvSpPr>
        <dsp:cNvPr id="0" name=""/>
        <dsp:cNvSpPr/>
      </dsp:nvSpPr>
      <dsp:spPr>
        <a:xfrm>
          <a:off x="5149528" y="5316059"/>
          <a:ext cx="1842849" cy="1170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5183802" y="5350333"/>
        <a:ext cx="1774301" cy="1101661"/>
      </dsp:txXfrm>
    </dsp:sp>
    <dsp:sp modelId="{7B369A5E-C526-4897-B044-77456BE2F0BF}">
      <dsp:nvSpPr>
        <dsp:cNvPr id="0" name=""/>
        <dsp:cNvSpPr/>
      </dsp:nvSpPr>
      <dsp:spPr>
        <a:xfrm>
          <a:off x="6070953" y="1709192"/>
          <a:ext cx="1842849" cy="1170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284271-5734-4137-AA57-047144AB5E09}">
      <dsp:nvSpPr>
        <dsp:cNvPr id="0" name=""/>
        <dsp:cNvSpPr/>
      </dsp:nvSpPr>
      <dsp:spPr>
        <a:xfrm>
          <a:off x="6275714" y="1903715"/>
          <a:ext cx="1842849" cy="1170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Monocular</a:t>
          </a:r>
        </a:p>
      </dsp:txBody>
      <dsp:txXfrm>
        <a:off x="6309988" y="1937989"/>
        <a:ext cx="1774301" cy="1101661"/>
      </dsp:txXfrm>
    </dsp:sp>
    <dsp:sp modelId="{04280C6E-4530-47A0-A1CF-CF5AF97E9970}">
      <dsp:nvSpPr>
        <dsp:cNvPr id="0" name=""/>
        <dsp:cNvSpPr/>
      </dsp:nvSpPr>
      <dsp:spPr>
        <a:xfrm>
          <a:off x="6070953" y="3415364"/>
          <a:ext cx="1842849" cy="11702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8A4CDD-08CD-425A-A896-0EB9A8EF2862}">
      <dsp:nvSpPr>
        <dsp:cNvPr id="0" name=""/>
        <dsp:cNvSpPr/>
      </dsp:nvSpPr>
      <dsp:spPr>
        <a:xfrm>
          <a:off x="6275714" y="3609887"/>
          <a:ext cx="1842849" cy="117020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Duction</a:t>
          </a:r>
        </a:p>
      </dsp:txBody>
      <dsp:txXfrm>
        <a:off x="6309988" y="3644161"/>
        <a:ext cx="1774301" cy="11016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B6FD4-E6E9-4CE2-A701-B9DE2D4CEBCA}">
      <dsp:nvSpPr>
        <dsp:cNvPr id="0" name=""/>
        <dsp:cNvSpPr/>
      </dsp:nvSpPr>
      <dsp:spPr>
        <a:xfrm>
          <a:off x="82613" y="908559"/>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F4ECA0-FCD6-4D02-AF29-4ACD1705ABF9}">
      <dsp:nvSpPr>
        <dsp:cNvPr id="0" name=""/>
        <dsp:cNvSpPr/>
      </dsp:nvSpPr>
      <dsp:spPr>
        <a:xfrm>
          <a:off x="271034" y="1096980"/>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C3BFEB-7D42-4B7F-9271-5331C3FE4887}">
      <dsp:nvSpPr>
        <dsp:cNvPr id="0" name=""/>
        <dsp:cNvSpPr/>
      </dsp:nvSpPr>
      <dsp:spPr>
        <a:xfrm>
          <a:off x="1172126"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History</a:t>
          </a:r>
        </a:p>
      </dsp:txBody>
      <dsp:txXfrm>
        <a:off x="1172126" y="908559"/>
        <a:ext cx="2114937" cy="897246"/>
      </dsp:txXfrm>
    </dsp:sp>
    <dsp:sp modelId="{19DEF63D-0C4E-4ED2-98B2-BC2010FDBF36}">
      <dsp:nvSpPr>
        <dsp:cNvPr id="0" name=""/>
        <dsp:cNvSpPr/>
      </dsp:nvSpPr>
      <dsp:spPr>
        <a:xfrm>
          <a:off x="3655575" y="908559"/>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A2AEB7-A94A-4278-BB47-FD430477AF69}">
      <dsp:nvSpPr>
        <dsp:cNvPr id="0" name=""/>
        <dsp:cNvSpPr/>
      </dsp:nvSpPr>
      <dsp:spPr>
        <a:xfrm>
          <a:off x="3843996" y="1096980"/>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C19198-13CD-40C8-9965-81850DD197D5}">
      <dsp:nvSpPr>
        <dsp:cNvPr id="0" name=""/>
        <dsp:cNvSpPr/>
      </dsp:nvSpPr>
      <dsp:spPr>
        <a:xfrm>
          <a:off x="4745088"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Visual acuity</a:t>
          </a:r>
        </a:p>
      </dsp:txBody>
      <dsp:txXfrm>
        <a:off x="4745088" y="908559"/>
        <a:ext cx="2114937" cy="897246"/>
      </dsp:txXfrm>
    </dsp:sp>
    <dsp:sp modelId="{CD6D0934-97BC-4E6F-8851-07C035DE6066}">
      <dsp:nvSpPr>
        <dsp:cNvPr id="0" name=""/>
        <dsp:cNvSpPr/>
      </dsp:nvSpPr>
      <dsp:spPr>
        <a:xfrm>
          <a:off x="7228536" y="908559"/>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A3E6DF-8EDE-401B-BFBE-421BDA0B036D}">
      <dsp:nvSpPr>
        <dsp:cNvPr id="0" name=""/>
        <dsp:cNvSpPr/>
      </dsp:nvSpPr>
      <dsp:spPr>
        <a:xfrm>
          <a:off x="7416958" y="1096980"/>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1693D9-AA68-4877-9F58-79DD5BBB5A7A}">
      <dsp:nvSpPr>
        <dsp:cNvPr id="0" name=""/>
        <dsp:cNvSpPr/>
      </dsp:nvSpPr>
      <dsp:spPr>
        <a:xfrm>
          <a:off x="8318049"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dirty="0"/>
            <a:t>Tests for stereopsis &amp; sensory anomalies</a:t>
          </a:r>
        </a:p>
      </dsp:txBody>
      <dsp:txXfrm>
        <a:off x="8318049" y="908559"/>
        <a:ext cx="2114937" cy="897246"/>
      </dsp:txXfrm>
    </dsp:sp>
    <dsp:sp modelId="{7A442F79-05CB-45C8-9167-EB3C88A4E7D5}">
      <dsp:nvSpPr>
        <dsp:cNvPr id="0" name=""/>
        <dsp:cNvSpPr/>
      </dsp:nvSpPr>
      <dsp:spPr>
        <a:xfrm>
          <a:off x="82613" y="2545532"/>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3D20CF-4CDB-4D4A-A4A7-8D0486DB5901}">
      <dsp:nvSpPr>
        <dsp:cNvPr id="0" name=""/>
        <dsp:cNvSpPr/>
      </dsp:nvSpPr>
      <dsp:spPr>
        <a:xfrm>
          <a:off x="271034" y="2733954"/>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A624F3-5158-4E7D-9D6C-44C1BDBD767D}">
      <dsp:nvSpPr>
        <dsp:cNvPr id="0" name=""/>
        <dsp:cNvSpPr/>
      </dsp:nvSpPr>
      <dsp:spPr>
        <a:xfrm>
          <a:off x="1172126"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Measurement of deviation</a:t>
          </a:r>
        </a:p>
      </dsp:txBody>
      <dsp:txXfrm>
        <a:off x="1172126" y="2545532"/>
        <a:ext cx="2114937" cy="897246"/>
      </dsp:txXfrm>
    </dsp:sp>
    <dsp:sp modelId="{54F417F6-9752-46EC-A567-553A92D490F9}">
      <dsp:nvSpPr>
        <dsp:cNvPr id="0" name=""/>
        <dsp:cNvSpPr/>
      </dsp:nvSpPr>
      <dsp:spPr>
        <a:xfrm>
          <a:off x="3655575" y="2545532"/>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6F2BE4-EDFF-431D-8CDE-49D91446F705}">
      <dsp:nvSpPr>
        <dsp:cNvPr id="0" name=""/>
        <dsp:cNvSpPr/>
      </dsp:nvSpPr>
      <dsp:spPr>
        <a:xfrm>
          <a:off x="3843996" y="2733954"/>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CF7F8F-93F2-4846-985A-6E10BECE0595}">
      <dsp:nvSpPr>
        <dsp:cNvPr id="0" name=""/>
        <dsp:cNvSpPr/>
      </dsp:nvSpPr>
      <dsp:spPr>
        <a:xfrm>
          <a:off x="4745088"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dirty="0"/>
            <a:t>Mapping Ocular motility</a:t>
          </a:r>
        </a:p>
      </dsp:txBody>
      <dsp:txXfrm>
        <a:off x="4745088" y="2545532"/>
        <a:ext cx="2114937" cy="897246"/>
      </dsp:txXfrm>
    </dsp:sp>
    <dsp:sp modelId="{556EEB67-05E5-4A09-BFED-32081EC5E665}">
      <dsp:nvSpPr>
        <dsp:cNvPr id="0" name=""/>
        <dsp:cNvSpPr/>
      </dsp:nvSpPr>
      <dsp:spPr>
        <a:xfrm>
          <a:off x="7228536" y="2545532"/>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FB1E58-77BD-4502-B922-14D3E49CE2B5}">
      <dsp:nvSpPr>
        <dsp:cNvPr id="0" name=""/>
        <dsp:cNvSpPr/>
      </dsp:nvSpPr>
      <dsp:spPr>
        <a:xfrm>
          <a:off x="7416958" y="2733954"/>
          <a:ext cx="520402" cy="52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0CD81C-D263-4B65-A6A6-85ADA4FC5D46}">
      <dsp:nvSpPr>
        <dsp:cNvPr id="0" name=""/>
        <dsp:cNvSpPr/>
      </dsp:nvSpPr>
      <dsp:spPr>
        <a:xfrm>
          <a:off x="8318049"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Refraction and fundoscopy</a:t>
          </a:r>
        </a:p>
      </dsp:txBody>
      <dsp:txXfrm>
        <a:off x="8318049" y="2545532"/>
        <a:ext cx="2114937" cy="8972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4B4F4-204E-496E-9CCE-E71CA6BE4041}">
      <dsp:nvSpPr>
        <dsp:cNvPr id="0" name=""/>
        <dsp:cNvSpPr/>
      </dsp:nvSpPr>
      <dsp:spPr>
        <a:xfrm>
          <a:off x="0" y="388943"/>
          <a:ext cx="6263640" cy="225225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541528" rIns="486128" bIns="184912" numCol="1" spcCol="1270" anchor="t" anchorCtr="0">
          <a:noAutofit/>
        </a:bodyPr>
        <a:lstStyle/>
        <a:p>
          <a:pPr marL="228600" lvl="1" indent="-228600" algn="l" defTabSz="1155700">
            <a:lnSpc>
              <a:spcPct val="90000"/>
            </a:lnSpc>
            <a:spcBef>
              <a:spcPct val="0"/>
            </a:spcBef>
            <a:spcAft>
              <a:spcPct val="15000"/>
            </a:spcAft>
            <a:buChar char="•"/>
          </a:pPr>
          <a:r>
            <a:rPr lang="en-US" sz="2600" b="1" kern="1200" dirty="0">
              <a:highlight>
                <a:srgbClr val="FFFF00"/>
              </a:highlight>
            </a:rPr>
            <a:t>Qualitative</a:t>
          </a:r>
          <a:r>
            <a:rPr lang="en-US" sz="2600" b="1" kern="1200" dirty="0"/>
            <a:t> </a:t>
          </a:r>
          <a:r>
            <a:rPr lang="en-US" sz="2600" b="1" kern="1200" dirty="0">
              <a:sym typeface="Wingdings" panose="05000000000000000000" pitchFamily="2" charset="2"/>
            </a:rPr>
            <a:t></a:t>
          </a:r>
          <a:r>
            <a:rPr lang="en-US" sz="2600" b="1" kern="1200" dirty="0"/>
            <a:t> fixation behavior, aversion to occlusion</a:t>
          </a:r>
          <a:endParaRPr lang="en-US" sz="2600" kern="1200" dirty="0"/>
        </a:p>
        <a:p>
          <a:pPr marL="228600" lvl="1" indent="-228600" algn="l" defTabSz="1155700">
            <a:lnSpc>
              <a:spcPct val="90000"/>
            </a:lnSpc>
            <a:spcBef>
              <a:spcPct val="0"/>
            </a:spcBef>
            <a:spcAft>
              <a:spcPct val="15000"/>
            </a:spcAft>
            <a:buChar char="•"/>
          </a:pPr>
          <a:r>
            <a:rPr lang="en-US" sz="2600" b="1" kern="1200" dirty="0">
              <a:highlight>
                <a:srgbClr val="FFFF00"/>
              </a:highlight>
            </a:rPr>
            <a:t>Quantitative</a:t>
          </a:r>
          <a:r>
            <a:rPr lang="en-US" sz="2600" b="1" kern="1200" dirty="0"/>
            <a:t> </a:t>
          </a:r>
          <a:r>
            <a:rPr lang="en-US" sz="2600" b="1" kern="1200" dirty="0">
              <a:sym typeface="Wingdings" panose="05000000000000000000" pitchFamily="2" charset="2"/>
            </a:rPr>
            <a:t></a:t>
          </a:r>
          <a:r>
            <a:rPr lang="en-US" sz="2600" b="1" kern="1200" dirty="0"/>
            <a:t> preferential looking test, pattern VEP</a:t>
          </a:r>
          <a:endParaRPr lang="en-US" sz="2600" kern="1200" dirty="0"/>
        </a:p>
      </dsp:txBody>
      <dsp:txXfrm>
        <a:off x="0" y="388943"/>
        <a:ext cx="6263640" cy="2252250"/>
      </dsp:txXfrm>
    </dsp:sp>
    <dsp:sp modelId="{AE553FD2-4C74-4F52-B603-51F0713F2F49}">
      <dsp:nvSpPr>
        <dsp:cNvPr id="0" name=""/>
        <dsp:cNvSpPr/>
      </dsp:nvSpPr>
      <dsp:spPr>
        <a:xfrm>
          <a:off x="313182" y="5183"/>
          <a:ext cx="4384548" cy="7675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1155700">
            <a:lnSpc>
              <a:spcPct val="90000"/>
            </a:lnSpc>
            <a:spcBef>
              <a:spcPct val="0"/>
            </a:spcBef>
            <a:spcAft>
              <a:spcPct val="35000"/>
            </a:spcAft>
            <a:buNone/>
          </a:pPr>
          <a:r>
            <a:rPr lang="en-US" sz="2600" b="1" kern="1200"/>
            <a:t>In preverbal children</a:t>
          </a:r>
          <a:endParaRPr lang="en-US" sz="2600" kern="1200"/>
        </a:p>
      </dsp:txBody>
      <dsp:txXfrm>
        <a:off x="350649" y="42650"/>
        <a:ext cx="4309614" cy="692586"/>
      </dsp:txXfrm>
    </dsp:sp>
    <dsp:sp modelId="{268FFF5E-184C-46A9-B8A2-B77B75E0BA81}">
      <dsp:nvSpPr>
        <dsp:cNvPr id="0" name=""/>
        <dsp:cNvSpPr/>
      </dsp:nvSpPr>
      <dsp:spPr>
        <a:xfrm>
          <a:off x="0" y="3165354"/>
          <a:ext cx="6263640" cy="233415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541528" rIns="486128" bIns="184912" numCol="1" spcCol="1270" anchor="t" anchorCtr="0">
          <a:noAutofit/>
        </a:bodyPr>
        <a:lstStyle/>
        <a:p>
          <a:pPr marL="228600" lvl="1" indent="-228600" algn="l" defTabSz="1155700">
            <a:lnSpc>
              <a:spcPct val="90000"/>
            </a:lnSpc>
            <a:spcBef>
              <a:spcPct val="0"/>
            </a:spcBef>
            <a:spcAft>
              <a:spcPct val="15000"/>
            </a:spcAft>
            <a:buChar char="•"/>
          </a:pPr>
          <a:r>
            <a:rPr lang="en-US" sz="2600" b="1" kern="1200" dirty="0"/>
            <a:t>At 2 years of age </a:t>
          </a:r>
          <a:r>
            <a:rPr lang="en-US" sz="2600" b="1" kern="1200" dirty="0">
              <a:sym typeface="Wingdings" panose="05000000000000000000" pitchFamily="2" charset="2"/>
            </a:rPr>
            <a:t></a:t>
          </a:r>
          <a:r>
            <a:rPr lang="en-US" sz="2600" b="1" kern="1200" dirty="0"/>
            <a:t> picture naming test (crowded Kay pictures)</a:t>
          </a:r>
          <a:endParaRPr lang="en-US" sz="2600" kern="1200" dirty="0"/>
        </a:p>
        <a:p>
          <a:pPr marL="228600" lvl="1" indent="-228600" algn="l" defTabSz="1155700">
            <a:lnSpc>
              <a:spcPct val="90000"/>
            </a:lnSpc>
            <a:spcBef>
              <a:spcPct val="0"/>
            </a:spcBef>
            <a:spcAft>
              <a:spcPct val="15000"/>
            </a:spcAft>
            <a:buChar char="•"/>
          </a:pPr>
          <a:r>
            <a:rPr lang="en-US" sz="2600" b="1" kern="1200"/>
            <a:t>At 3 years of age</a:t>
          </a:r>
          <a:r>
            <a:rPr lang="en-US" sz="2600" b="1" kern="1200">
              <a:sym typeface="Wingdings" panose="05000000000000000000" pitchFamily="2" charset="2"/>
            </a:rPr>
            <a:t></a:t>
          </a:r>
          <a:r>
            <a:rPr lang="en-US" sz="2600" b="1" kern="1200"/>
            <a:t> letter matching</a:t>
          </a:r>
          <a:endParaRPr lang="en-US" sz="2600" kern="1200"/>
        </a:p>
        <a:p>
          <a:pPr marL="228600" lvl="1" indent="-228600" algn="l" defTabSz="1155700">
            <a:lnSpc>
              <a:spcPct val="90000"/>
            </a:lnSpc>
            <a:spcBef>
              <a:spcPct val="0"/>
            </a:spcBef>
            <a:spcAft>
              <a:spcPct val="15000"/>
            </a:spcAft>
            <a:buChar char="•"/>
          </a:pPr>
          <a:r>
            <a:rPr lang="en-US" sz="2600" b="1" kern="1200"/>
            <a:t>At 4 years of age </a:t>
          </a:r>
          <a:r>
            <a:rPr lang="en-US" sz="2600" b="1" kern="1200">
              <a:sym typeface="Wingdings" panose="05000000000000000000" pitchFamily="2" charset="2"/>
            </a:rPr>
            <a:t></a:t>
          </a:r>
          <a:r>
            <a:rPr lang="en-US" sz="2600" b="1" kern="1200"/>
            <a:t> tested as adults.</a:t>
          </a:r>
          <a:endParaRPr lang="en-US" sz="2600" kern="1200"/>
        </a:p>
      </dsp:txBody>
      <dsp:txXfrm>
        <a:off x="0" y="3165354"/>
        <a:ext cx="6263640" cy="2334150"/>
      </dsp:txXfrm>
    </dsp:sp>
    <dsp:sp modelId="{090C79B1-D596-4B93-83FD-400E3AEF5895}">
      <dsp:nvSpPr>
        <dsp:cNvPr id="0" name=""/>
        <dsp:cNvSpPr/>
      </dsp:nvSpPr>
      <dsp:spPr>
        <a:xfrm>
          <a:off x="313182" y="2781593"/>
          <a:ext cx="4384548" cy="7675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1155700">
            <a:lnSpc>
              <a:spcPct val="90000"/>
            </a:lnSpc>
            <a:spcBef>
              <a:spcPct val="0"/>
            </a:spcBef>
            <a:spcAft>
              <a:spcPct val="35000"/>
            </a:spcAft>
            <a:buNone/>
          </a:pPr>
          <a:r>
            <a:rPr lang="en-US" sz="2600" b="1" kern="1200" dirty="0"/>
            <a:t>In verbal children</a:t>
          </a:r>
          <a:endParaRPr lang="en-US" sz="2600" kern="1200" dirty="0"/>
        </a:p>
      </dsp:txBody>
      <dsp:txXfrm>
        <a:off x="350649" y="2819060"/>
        <a:ext cx="4309614" cy="6925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BD57C-604E-46A5-BA19-BFA4888634EC}">
      <dsp:nvSpPr>
        <dsp:cNvPr id="0" name=""/>
        <dsp:cNvSpPr/>
      </dsp:nvSpPr>
      <dsp:spPr>
        <a:xfrm>
          <a:off x="0" y="0"/>
          <a:ext cx="626364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A5EA71-C690-4D09-B22E-08577DA6610C}">
      <dsp:nvSpPr>
        <dsp:cNvPr id="0" name=""/>
        <dsp:cNvSpPr/>
      </dsp:nvSpPr>
      <dsp:spPr>
        <a:xfrm>
          <a:off x="0" y="0"/>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a:t>Dilated fundoscopy is mandatory in the context of strabismus, principally to exclude any underlying ocular pathology such as macular scarring, optic disc hypoplasia or retinoblastoma as the cause of the deviation.</a:t>
          </a:r>
          <a:endParaRPr lang="en-US" sz="2000" kern="1200"/>
        </a:p>
      </dsp:txBody>
      <dsp:txXfrm>
        <a:off x="0" y="0"/>
        <a:ext cx="6263640" cy="1376171"/>
      </dsp:txXfrm>
    </dsp:sp>
    <dsp:sp modelId="{6F23CF22-CDD2-4664-832A-46ABF4903130}">
      <dsp:nvSpPr>
        <dsp:cNvPr id="0" name=""/>
        <dsp:cNvSpPr/>
      </dsp:nvSpPr>
      <dsp:spPr>
        <a:xfrm>
          <a:off x="0" y="1376171"/>
          <a:ext cx="626364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CCAA46-ADB6-4DFC-A92B-C521C3386462}">
      <dsp:nvSpPr>
        <dsp:cNvPr id="0" name=""/>
        <dsp:cNvSpPr/>
      </dsp:nvSpPr>
      <dsp:spPr>
        <a:xfrm>
          <a:off x="0" y="1376171"/>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a:t>More commonly, strabismus is secondary to refractive error; hypermetropia (most common), astigmatism, anisometropia and myopia may all be associated.</a:t>
          </a:r>
          <a:endParaRPr lang="en-US" sz="2000" kern="1200"/>
        </a:p>
      </dsp:txBody>
      <dsp:txXfrm>
        <a:off x="0" y="1376171"/>
        <a:ext cx="6263640" cy="1376171"/>
      </dsp:txXfrm>
    </dsp:sp>
    <dsp:sp modelId="{0AFCA75A-B97B-4ED6-AF98-1932BC163A57}">
      <dsp:nvSpPr>
        <dsp:cNvPr id="0" name=""/>
        <dsp:cNvSpPr/>
      </dsp:nvSpPr>
      <dsp:spPr>
        <a:xfrm>
          <a:off x="0" y="2752343"/>
          <a:ext cx="626364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2BFE3D-AFEE-4C32-8657-0BC0B1FE86C6}">
      <dsp:nvSpPr>
        <dsp:cNvPr id="0" name=""/>
        <dsp:cNvSpPr/>
      </dsp:nvSpPr>
      <dsp:spPr>
        <a:xfrm>
          <a:off x="0" y="2752343"/>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It is essential that retinoscopy with instillation of cycloplegic agents (e.g., atropine or cyclopentolate) is performed in all children with strabismus, keeping in mind that most normal children have mild hyperopia (1-3 D).</a:t>
          </a:r>
        </a:p>
      </dsp:txBody>
      <dsp:txXfrm>
        <a:off x="0" y="2752343"/>
        <a:ext cx="6263640" cy="1376171"/>
      </dsp:txXfrm>
    </dsp:sp>
    <dsp:sp modelId="{A88657A9-4D1C-4079-AB6F-651B0BCBB213}">
      <dsp:nvSpPr>
        <dsp:cNvPr id="0" name=""/>
        <dsp:cNvSpPr/>
      </dsp:nvSpPr>
      <dsp:spPr>
        <a:xfrm>
          <a:off x="0" y="4128515"/>
          <a:ext cx="626364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95F850-7237-4CA2-8CD8-E814E1547916}">
      <dsp:nvSpPr>
        <dsp:cNvPr id="0" name=""/>
        <dsp:cNvSpPr/>
      </dsp:nvSpPr>
      <dsp:spPr>
        <a:xfrm>
          <a:off x="0" y="4128515"/>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i="0" kern="1200" baseline="0" dirty="0"/>
            <a:t>TIP </a:t>
          </a:r>
          <a:r>
            <a:rPr lang="en-US" sz="2000" b="0" i="0" kern="1200" baseline="0" dirty="0"/>
            <a:t>In the presence of esotropia, the full cycloplegic hypermetropic correction should be prescribed, even in children under the age of 2 years. </a:t>
          </a:r>
          <a:endParaRPr lang="en-US" sz="2000" kern="1200" dirty="0"/>
        </a:p>
      </dsp:txBody>
      <dsp:txXfrm>
        <a:off x="0" y="4128515"/>
        <a:ext cx="6263640" cy="13761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9A004-4126-4A49-885C-2E6ECF4C97C5}">
      <dsp:nvSpPr>
        <dsp:cNvPr id="0" name=""/>
        <dsp:cNvSpPr/>
      </dsp:nvSpPr>
      <dsp:spPr>
        <a:xfrm>
          <a:off x="0" y="61642"/>
          <a:ext cx="6666833" cy="157014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Presentation</a:t>
          </a:r>
          <a:r>
            <a:rPr lang="en-US" sz="2200" kern="1200"/>
            <a:t> is often at around 2 years with exophoria, which breaks down to exotropia under conditions of visual inattention, bright light (resulting in reflex closure of the affected eye), fatigue or ill health.</a:t>
          </a:r>
        </a:p>
      </dsp:txBody>
      <dsp:txXfrm>
        <a:off x="76648" y="138290"/>
        <a:ext cx="6513537" cy="1416844"/>
      </dsp:txXfrm>
    </dsp:sp>
    <dsp:sp modelId="{E803DB72-B007-4A01-8210-E376F9D46692}">
      <dsp:nvSpPr>
        <dsp:cNvPr id="0" name=""/>
        <dsp:cNvSpPr/>
      </dsp:nvSpPr>
      <dsp:spPr>
        <a:xfrm>
          <a:off x="0" y="1695142"/>
          <a:ext cx="6666833" cy="1570140"/>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The eyes are straight with BSV at times and manifest with suppression at other times. The control of squint may vary with distance.</a:t>
          </a:r>
        </a:p>
      </dsp:txBody>
      <dsp:txXfrm>
        <a:off x="76648" y="1771790"/>
        <a:ext cx="6513537" cy="1416844"/>
      </dsp:txXfrm>
    </dsp:sp>
    <dsp:sp modelId="{EC1EA2CB-D530-4D11-BA1A-70D16247CB03}">
      <dsp:nvSpPr>
        <dsp:cNvPr id="0" name=""/>
        <dsp:cNvSpPr/>
      </dsp:nvSpPr>
      <dsp:spPr>
        <a:xfrm>
          <a:off x="0" y="3328642"/>
          <a:ext cx="6666833" cy="699293"/>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Treatment:</a:t>
          </a:r>
          <a:endParaRPr lang="en-US" sz="2200" kern="1200"/>
        </a:p>
      </dsp:txBody>
      <dsp:txXfrm>
        <a:off x="34137" y="3362779"/>
        <a:ext cx="6598559" cy="631019"/>
      </dsp:txXfrm>
    </dsp:sp>
    <dsp:sp modelId="{D237926E-B228-42AF-BA1E-746EE4E22B6F}">
      <dsp:nvSpPr>
        <dsp:cNvPr id="0" name=""/>
        <dsp:cNvSpPr/>
      </dsp:nvSpPr>
      <dsp:spPr>
        <a:xfrm>
          <a:off x="0" y="4027935"/>
          <a:ext cx="6666833" cy="163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a:t>Spectacle correction in myopic patients may, in some cases, control the deviation by stimulating accommodation and with it, convergence.</a:t>
          </a:r>
        </a:p>
        <a:p>
          <a:pPr marL="171450" lvl="1" indent="-171450" algn="l" defTabSz="755650">
            <a:lnSpc>
              <a:spcPct val="90000"/>
            </a:lnSpc>
            <a:spcBef>
              <a:spcPct val="0"/>
            </a:spcBef>
            <a:spcAft>
              <a:spcPct val="20000"/>
            </a:spcAft>
            <a:buChar char="•"/>
          </a:pPr>
          <a:r>
            <a:rPr lang="en-US" sz="1700" kern="1200"/>
            <a:t>Orthoptic exercises</a:t>
          </a:r>
        </a:p>
        <a:p>
          <a:pPr marL="171450" lvl="1" indent="-171450" algn="l" defTabSz="755650">
            <a:lnSpc>
              <a:spcPct val="90000"/>
            </a:lnSpc>
            <a:spcBef>
              <a:spcPct val="0"/>
            </a:spcBef>
            <a:spcAft>
              <a:spcPct val="20000"/>
            </a:spcAft>
            <a:buChar char="•"/>
          </a:pPr>
          <a:r>
            <a:rPr lang="en-US" sz="1700" kern="1200"/>
            <a:t>Part time occlusion of the non-deviating eye.</a:t>
          </a:r>
        </a:p>
        <a:p>
          <a:pPr marL="171450" lvl="1" indent="-171450" algn="l" defTabSz="755650">
            <a:lnSpc>
              <a:spcPct val="90000"/>
            </a:lnSpc>
            <a:spcBef>
              <a:spcPct val="0"/>
            </a:spcBef>
            <a:spcAft>
              <a:spcPct val="20000"/>
            </a:spcAft>
            <a:buChar char="•"/>
          </a:pPr>
          <a:r>
            <a:rPr lang="en-US" sz="1700" kern="1200"/>
            <a:t>Surgery indicated if control is poor or is progressively deteriorating.</a:t>
          </a:r>
        </a:p>
      </dsp:txBody>
      <dsp:txXfrm>
        <a:off x="0" y="4027935"/>
        <a:ext cx="6666833" cy="16394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6D396-B17F-4BFE-ADD8-DBA670BFB616}">
      <dsp:nvSpPr>
        <dsp:cNvPr id="0" name=""/>
        <dsp:cNvSpPr/>
      </dsp:nvSpPr>
      <dsp:spPr>
        <a:xfrm>
          <a:off x="0" y="2663"/>
          <a:ext cx="6666833"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7D335E6-DD1B-4E85-8F34-1CC70DD24F67}">
      <dsp:nvSpPr>
        <dsp:cNvPr id="0" name=""/>
        <dsp:cNvSpPr/>
      </dsp:nvSpPr>
      <dsp:spPr>
        <a:xfrm>
          <a:off x="0" y="2663"/>
          <a:ext cx="6666833"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Presentation is often at birth.</a:t>
          </a:r>
        </a:p>
      </dsp:txBody>
      <dsp:txXfrm>
        <a:off x="0" y="2663"/>
        <a:ext cx="6666833" cy="908098"/>
      </dsp:txXfrm>
    </dsp:sp>
    <dsp:sp modelId="{84C40395-21BA-42BF-AC6C-7CDABFAB9E96}">
      <dsp:nvSpPr>
        <dsp:cNvPr id="0" name=""/>
        <dsp:cNvSpPr/>
      </dsp:nvSpPr>
      <dsp:spPr>
        <a:xfrm>
          <a:off x="0" y="910762"/>
          <a:ext cx="6666833" cy="0"/>
        </a:xfrm>
        <a:prstGeom prst="line">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w="6350" cap="flat" cmpd="sng" algn="ctr">
          <a:solidFill>
            <a:schemeClr val="accent5">
              <a:hueOff val="-1351709"/>
              <a:satOff val="-3484"/>
              <a:lumOff val="-235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80E56A49-2BF8-49D3-8FAA-C61D1F56536B}">
      <dsp:nvSpPr>
        <dsp:cNvPr id="0" name=""/>
        <dsp:cNvSpPr/>
      </dsp:nvSpPr>
      <dsp:spPr>
        <a:xfrm>
          <a:off x="0" y="910762"/>
          <a:ext cx="6666833"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Normal refraction for age.</a:t>
          </a:r>
        </a:p>
      </dsp:txBody>
      <dsp:txXfrm>
        <a:off x="0" y="910762"/>
        <a:ext cx="6666833" cy="908098"/>
      </dsp:txXfrm>
    </dsp:sp>
    <dsp:sp modelId="{5848BB08-D7C9-4D0D-B461-907FE6049158}">
      <dsp:nvSpPr>
        <dsp:cNvPr id="0" name=""/>
        <dsp:cNvSpPr/>
      </dsp:nvSpPr>
      <dsp:spPr>
        <a:xfrm>
          <a:off x="0" y="1818861"/>
          <a:ext cx="6666833" cy="0"/>
        </a:xfrm>
        <a:prstGeom prst="line">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w="6350" cap="flat" cmpd="sng" algn="ctr">
          <a:solidFill>
            <a:schemeClr val="accent5">
              <a:hueOff val="-2703417"/>
              <a:satOff val="-6968"/>
              <a:lumOff val="-470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3FE211B-2BA7-40DA-8EC3-5EEA8976FA39}">
      <dsp:nvSpPr>
        <dsp:cNvPr id="0" name=""/>
        <dsp:cNvSpPr/>
      </dsp:nvSpPr>
      <dsp:spPr>
        <a:xfrm>
          <a:off x="0" y="1818861"/>
          <a:ext cx="6666833"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Large constant angle of deviation.</a:t>
          </a:r>
        </a:p>
      </dsp:txBody>
      <dsp:txXfrm>
        <a:off x="0" y="1818861"/>
        <a:ext cx="6666833" cy="908098"/>
      </dsp:txXfrm>
    </dsp:sp>
    <dsp:sp modelId="{1820F2D5-333B-4473-B166-FF73F2C94DD1}">
      <dsp:nvSpPr>
        <dsp:cNvPr id="0" name=""/>
        <dsp:cNvSpPr/>
      </dsp:nvSpPr>
      <dsp:spPr>
        <a:xfrm>
          <a:off x="0" y="2726960"/>
          <a:ext cx="6666833" cy="0"/>
        </a:xfrm>
        <a:prstGeom prst="line">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w="6350" cap="flat" cmpd="sng" algn="ctr">
          <a:solidFill>
            <a:schemeClr val="accent5">
              <a:hueOff val="-4055126"/>
              <a:satOff val="-10451"/>
              <a:lumOff val="-705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210BBD1-BC44-4E8D-988D-C784C3ECAFA4}">
      <dsp:nvSpPr>
        <dsp:cNvPr id="0" name=""/>
        <dsp:cNvSpPr/>
      </dsp:nvSpPr>
      <dsp:spPr>
        <a:xfrm>
          <a:off x="0" y="2726960"/>
          <a:ext cx="6666833"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Neurological anomalies are frequently present.</a:t>
          </a:r>
        </a:p>
      </dsp:txBody>
      <dsp:txXfrm>
        <a:off x="0" y="2726960"/>
        <a:ext cx="6666833" cy="908098"/>
      </dsp:txXfrm>
    </dsp:sp>
    <dsp:sp modelId="{B9EB7CD6-4438-4667-AABD-E42D4EAE67E4}">
      <dsp:nvSpPr>
        <dsp:cNvPr id="0" name=""/>
        <dsp:cNvSpPr/>
      </dsp:nvSpPr>
      <dsp:spPr>
        <a:xfrm>
          <a:off x="0" y="3635058"/>
          <a:ext cx="6666833" cy="0"/>
        </a:xfrm>
        <a:prstGeom prst="line">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w="6350" cap="flat" cmpd="sng" algn="ctr">
          <a:solidFill>
            <a:schemeClr val="accent5">
              <a:hueOff val="-5406834"/>
              <a:satOff val="-13935"/>
              <a:lumOff val="-941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1942055-61C4-4846-9337-36B43C956FEB}">
      <dsp:nvSpPr>
        <dsp:cNvPr id="0" name=""/>
        <dsp:cNvSpPr/>
      </dsp:nvSpPr>
      <dsp:spPr>
        <a:xfrm>
          <a:off x="0" y="3635058"/>
          <a:ext cx="6666833"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The condition should be differentiated from secondary (sensory) exotropia.</a:t>
          </a:r>
        </a:p>
      </dsp:txBody>
      <dsp:txXfrm>
        <a:off x="0" y="3635058"/>
        <a:ext cx="6666833" cy="908098"/>
      </dsp:txXfrm>
    </dsp:sp>
    <dsp:sp modelId="{8D2F5EC7-54B6-49FF-8CF6-4A6F77A9565F}">
      <dsp:nvSpPr>
        <dsp:cNvPr id="0" name=""/>
        <dsp:cNvSpPr/>
      </dsp:nvSpPr>
      <dsp:spPr>
        <a:xfrm>
          <a:off x="0" y="4543157"/>
          <a:ext cx="6666833" cy="0"/>
        </a:xfrm>
        <a:prstGeom prst="lin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5E5838C-0F31-4D61-978E-21F060C2332C}">
      <dsp:nvSpPr>
        <dsp:cNvPr id="0" name=""/>
        <dsp:cNvSpPr/>
      </dsp:nvSpPr>
      <dsp:spPr>
        <a:xfrm>
          <a:off x="0" y="4543157"/>
          <a:ext cx="6666833" cy="908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Treatment is mainly surgical and consists of lateral rectus recession and medial rectus resection.</a:t>
          </a:r>
        </a:p>
      </dsp:txBody>
      <dsp:txXfrm>
        <a:off x="0" y="4543157"/>
        <a:ext cx="6666833" cy="90809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08FF54-A435-4F15-A4D1-AE11C1ACFEF5}">
      <dsp:nvSpPr>
        <dsp:cNvPr id="0" name=""/>
        <dsp:cNvSpPr/>
      </dsp:nvSpPr>
      <dsp:spPr>
        <a:xfrm>
          <a:off x="671988" y="580"/>
          <a:ext cx="2742307" cy="164538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Lost or ‘slipped’ muscle.</a:t>
          </a:r>
        </a:p>
      </dsp:txBody>
      <dsp:txXfrm>
        <a:off x="671988" y="580"/>
        <a:ext cx="2742307" cy="1645384"/>
      </dsp:txXfrm>
    </dsp:sp>
    <dsp:sp modelId="{F25C0032-8AFC-4B02-8D11-C3AA163BA596}">
      <dsp:nvSpPr>
        <dsp:cNvPr id="0" name=""/>
        <dsp:cNvSpPr/>
      </dsp:nvSpPr>
      <dsp:spPr>
        <a:xfrm>
          <a:off x="3688526" y="580"/>
          <a:ext cx="2742307" cy="164538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Globe perforation when suturing </a:t>
          </a:r>
          <a:r>
            <a:rPr lang="en-US" sz="2500" kern="1200">
              <a:sym typeface="Wingdings" panose="05000000000000000000" pitchFamily="2" charset="2"/>
            </a:rPr>
            <a:t></a:t>
          </a:r>
          <a:r>
            <a:rPr lang="en-US" sz="2500" kern="1200"/>
            <a:t> endophthalmitis &amp; retinal detach</a:t>
          </a:r>
        </a:p>
      </dsp:txBody>
      <dsp:txXfrm>
        <a:off x="3688526" y="580"/>
        <a:ext cx="2742307" cy="1645384"/>
      </dsp:txXfrm>
    </dsp:sp>
    <dsp:sp modelId="{4E801E70-1FDE-47D5-8307-BD91D6FC0FF5}">
      <dsp:nvSpPr>
        <dsp:cNvPr id="0" name=""/>
        <dsp:cNvSpPr/>
      </dsp:nvSpPr>
      <dsp:spPr>
        <a:xfrm>
          <a:off x="6705064" y="580"/>
          <a:ext cx="2742307" cy="164538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Fibrosis and scarring.</a:t>
          </a:r>
        </a:p>
      </dsp:txBody>
      <dsp:txXfrm>
        <a:off x="6705064" y="580"/>
        <a:ext cx="2742307" cy="1645384"/>
      </dsp:txXfrm>
    </dsp:sp>
    <dsp:sp modelId="{42C5C113-0793-4E21-9CEE-3F5B72269C35}">
      <dsp:nvSpPr>
        <dsp:cNvPr id="0" name=""/>
        <dsp:cNvSpPr/>
      </dsp:nvSpPr>
      <dsp:spPr>
        <a:xfrm>
          <a:off x="671988" y="1920195"/>
          <a:ext cx="2742307" cy="164538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Over and under-correction.</a:t>
          </a:r>
        </a:p>
      </dsp:txBody>
      <dsp:txXfrm>
        <a:off x="671988" y="1920195"/>
        <a:ext cx="2742307" cy="1645384"/>
      </dsp:txXfrm>
    </dsp:sp>
    <dsp:sp modelId="{325A2BAD-D900-473F-96E4-ECA5E8F05D46}">
      <dsp:nvSpPr>
        <dsp:cNvPr id="0" name=""/>
        <dsp:cNvSpPr/>
      </dsp:nvSpPr>
      <dsp:spPr>
        <a:xfrm>
          <a:off x="3688526" y="1920195"/>
          <a:ext cx="2742307" cy="164538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Postoperative diplopia.</a:t>
          </a:r>
        </a:p>
      </dsp:txBody>
      <dsp:txXfrm>
        <a:off x="3688526" y="1920195"/>
        <a:ext cx="2742307" cy="1645384"/>
      </dsp:txXfrm>
    </dsp:sp>
    <dsp:sp modelId="{5D380071-BADA-455E-86AD-B1DB5076011E}">
      <dsp:nvSpPr>
        <dsp:cNvPr id="0" name=""/>
        <dsp:cNvSpPr/>
      </dsp:nvSpPr>
      <dsp:spPr>
        <a:xfrm>
          <a:off x="6705064" y="1920195"/>
          <a:ext cx="2742307" cy="164538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Anterior segment ischemia.</a:t>
          </a:r>
        </a:p>
      </dsp:txBody>
      <dsp:txXfrm>
        <a:off x="6705064" y="1920195"/>
        <a:ext cx="2742307" cy="164538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6T22:07:56.502"/>
    </inkml:context>
    <inkml:brush xml:id="br0">
      <inkml:brushProperty name="width" value="0.14111" units="cm"/>
      <inkml:brushProperty name="height" value="0.14111" units="cm"/>
    </inkml:brush>
  </inkml:definitions>
  <inkml:trace contextRef="#ctx0" brushRef="#br0">646 1534 24575,'-17'0'0,"0"-1"0,0-1 0,0 0 0,1-1 0,-1-1 0,-22-8 0,-1-4 0,1-3 0,1-1 0,-69-49 0,84 52 0,2 0 0,0-2 0,1-1 0,1 0 0,0-1 0,2-2 0,1 1 0,-16-30 0,24 39 0,0 0 0,1-1 0,0 0 0,1 0 0,1 0 0,-7-30 0,-5-29 0,10 46 0,1 1 0,-3-48 0,7 17 0,4 0 0,2 1 0,11-57 0,-13 105 0,0-1 0,1 1 0,0 0 0,0 0 0,1 0 0,0 1 0,6-10 0,41-49 0,-34 46 0,3-2 0,0 2 0,2 0 0,0 1 0,29-18 0,-22 16 0,-1-1 0,27-27 0,-45 40 0,1 0 0,0 1 0,1 0 0,20-10 0,2-2 0,5 1 0,-31 15 0,1 0 0,-1 0 0,0 0 0,9-7 0,9-14 0,-19 18 0,1-1 0,0 1 0,0 0 0,18-10 0,-24 16 0,0 0 0,1 0 0,-1 0 0,1 0 0,-1 0 0,0 1 0,1-1 0,-1 1 0,1 0 0,-1-1 0,1 1 0,0 0 0,-1 1 0,1-1 0,-1 0 0,1 1 0,-1-1 0,0 1 0,1 0 0,-1 0 0,0 0 0,1 0 0,-1 0 0,0 1 0,4 2 0,-1-1 0,1 2 0,-1-1 0,1 0 0,-1 1 0,-1 0 0,1 0 0,-1 1 0,0-1 0,0 1 0,0 0 0,-1 0 0,0 0 0,0 0 0,-1 1 0,1-1 0,-2 1 0,1 0 0,-1-1 0,1 1 0,-1 12 0,-1 267 0,-1-127 0,1-148 0,-1-1 0,1 1 0,-2-1 0,1 0 0,-1 1 0,-1-1 0,0 0 0,-1 0 0,-4 9 0,-9 28 0,14-36 0,0-1 0,-1 1 0,-10 18 0,-10 13 0,-20 54 0,28-59 0,13-27 0,-1 0 0,1 0 0,-2 15 0,-6 23 0,-5-8 0,-1 0 0,-33 55 0,1-8 0,18-29 0,24-42 0,-1 0 0,-1-1 0,0 0 0,-1 0 0,-14 15 0,13-17 0,0 2 0,1 0 0,1 0 0,-12 26 0,-11 17 0,7-14-1365,17-33-5461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35471-90AB-439C-80F8-01AC999B554B}" type="datetimeFigureOut">
              <a:rPr lang="en-US" smtClean="0"/>
              <a:t>4/18/2023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922417-2711-4667-A612-8B336690332F}" type="slidenum">
              <a:rPr lang="en-US" smtClean="0"/>
              <a:t>‹#›</a:t>
            </a:fld>
            <a:endParaRPr lang="en-US"/>
          </a:p>
        </p:txBody>
      </p:sp>
    </p:spTree>
    <p:extLst>
      <p:ext uri="{BB962C8B-B14F-4D97-AF65-F5344CB8AC3E}">
        <p14:creationId xmlns:p14="http://schemas.microsoft.com/office/powerpoint/2010/main" val="1013747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actions of the extraocular muscles depend on the position of the globe at the time of muscle contraction</a:t>
            </a:r>
          </a:p>
        </p:txBody>
      </p:sp>
      <p:sp>
        <p:nvSpPr>
          <p:cNvPr id="4" name="Slide Number Placeholder 3"/>
          <p:cNvSpPr>
            <a:spLocks noGrp="1"/>
          </p:cNvSpPr>
          <p:nvPr>
            <p:ph type="sldNum" sz="quarter" idx="5"/>
          </p:nvPr>
        </p:nvSpPr>
        <p:spPr/>
        <p:txBody>
          <a:bodyPr/>
          <a:lstStyle/>
          <a:p>
            <a:fld id="{06922417-2711-4667-A612-8B336690332F}" type="slidenum">
              <a:rPr lang="en-US" smtClean="0"/>
              <a:t>4</a:t>
            </a:fld>
            <a:endParaRPr lang="en-US"/>
          </a:p>
        </p:txBody>
      </p:sp>
    </p:spTree>
    <p:extLst>
      <p:ext uri="{BB962C8B-B14F-4D97-AF65-F5344CB8AC3E}">
        <p14:creationId xmlns:p14="http://schemas.microsoft.com/office/powerpoint/2010/main" val="971547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922417-2711-4667-A612-8B336690332F}" type="slidenum">
              <a:rPr lang="en-US" smtClean="0"/>
              <a:t>30</a:t>
            </a:fld>
            <a:endParaRPr lang="en-US"/>
          </a:p>
        </p:txBody>
      </p:sp>
    </p:spTree>
    <p:extLst>
      <p:ext uri="{BB962C8B-B14F-4D97-AF65-F5344CB8AC3E}">
        <p14:creationId xmlns:p14="http://schemas.microsoft.com/office/powerpoint/2010/main" val="381580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922417-2711-4667-A612-8B336690332F}" type="slidenum">
              <a:rPr lang="en-US" smtClean="0"/>
              <a:t>31</a:t>
            </a:fld>
            <a:endParaRPr lang="en-US"/>
          </a:p>
        </p:txBody>
      </p:sp>
    </p:spTree>
    <p:extLst>
      <p:ext uri="{BB962C8B-B14F-4D97-AF65-F5344CB8AC3E}">
        <p14:creationId xmlns:p14="http://schemas.microsoft.com/office/powerpoint/2010/main" val="2100233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922417-2711-4667-A612-8B336690332F}" type="slidenum">
              <a:rPr lang="en-US" smtClean="0"/>
              <a:t>32</a:t>
            </a:fld>
            <a:endParaRPr lang="en-US"/>
          </a:p>
        </p:txBody>
      </p:sp>
    </p:spTree>
    <p:extLst>
      <p:ext uri="{BB962C8B-B14F-4D97-AF65-F5344CB8AC3E}">
        <p14:creationId xmlns:p14="http://schemas.microsoft.com/office/powerpoint/2010/main" val="1080695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922417-2711-4667-A612-8B336690332F}" type="slidenum">
              <a:rPr lang="en-US" smtClean="0"/>
              <a:t>48</a:t>
            </a:fld>
            <a:endParaRPr lang="en-US"/>
          </a:p>
        </p:txBody>
      </p:sp>
    </p:spTree>
    <p:extLst>
      <p:ext uri="{BB962C8B-B14F-4D97-AF65-F5344CB8AC3E}">
        <p14:creationId xmlns:p14="http://schemas.microsoft.com/office/powerpoint/2010/main" val="49307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922417-2711-4667-A612-8B336690332F}" type="slidenum">
              <a:rPr lang="en-US" smtClean="0"/>
              <a:t>62</a:t>
            </a:fld>
            <a:endParaRPr lang="en-US"/>
          </a:p>
        </p:txBody>
      </p:sp>
    </p:spTree>
    <p:extLst>
      <p:ext uri="{BB962C8B-B14F-4D97-AF65-F5344CB8AC3E}">
        <p14:creationId xmlns:p14="http://schemas.microsoft.com/office/powerpoint/2010/main" val="3887092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922417-2711-4667-A612-8B336690332F}" type="slidenum">
              <a:rPr lang="en-US" smtClean="0"/>
              <a:t>7</a:t>
            </a:fld>
            <a:endParaRPr lang="en-US"/>
          </a:p>
        </p:txBody>
      </p:sp>
    </p:spTree>
    <p:extLst>
      <p:ext uri="{BB962C8B-B14F-4D97-AF65-F5344CB8AC3E}">
        <p14:creationId xmlns:p14="http://schemas.microsoft.com/office/powerpoint/2010/main" val="2214927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922417-2711-4667-A612-8B336690332F}" type="slidenum">
              <a:rPr lang="en-US" smtClean="0"/>
              <a:t>10</a:t>
            </a:fld>
            <a:endParaRPr lang="en-US"/>
          </a:p>
        </p:txBody>
      </p:sp>
    </p:spTree>
    <p:extLst>
      <p:ext uri="{BB962C8B-B14F-4D97-AF65-F5344CB8AC3E}">
        <p14:creationId xmlns:p14="http://schemas.microsoft.com/office/powerpoint/2010/main" val="4238144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22417-2711-4667-A612-8B3366903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674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22417-2711-4667-A612-8B3366903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865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22417-2711-4667-A612-8B3366903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631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no improvement after 6 months of occlusion, then further treatment is unlikely to be fruitful. </a:t>
            </a:r>
          </a:p>
        </p:txBody>
      </p:sp>
      <p:sp>
        <p:nvSpPr>
          <p:cNvPr id="4" name="Slide Number Placeholder 3"/>
          <p:cNvSpPr>
            <a:spLocks noGrp="1"/>
          </p:cNvSpPr>
          <p:nvPr>
            <p:ph type="sldNum" sz="quarter" idx="5"/>
          </p:nvPr>
        </p:nvSpPr>
        <p:spPr/>
        <p:txBody>
          <a:bodyPr/>
          <a:lstStyle/>
          <a:p>
            <a:fld id="{06922417-2711-4667-A612-8B336690332F}" type="slidenum">
              <a:rPr lang="en-US" smtClean="0"/>
              <a:t>18</a:t>
            </a:fld>
            <a:endParaRPr lang="en-US"/>
          </a:p>
        </p:txBody>
      </p:sp>
    </p:spTree>
    <p:extLst>
      <p:ext uri="{BB962C8B-B14F-4D97-AF65-F5344CB8AC3E}">
        <p14:creationId xmlns:p14="http://schemas.microsoft.com/office/powerpoint/2010/main" val="311113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test give more accurate measurement of the deviation than the crude Hirschberg</a:t>
            </a:r>
          </a:p>
        </p:txBody>
      </p:sp>
      <p:sp>
        <p:nvSpPr>
          <p:cNvPr id="4" name="Slide Number Placeholder 3"/>
          <p:cNvSpPr>
            <a:spLocks noGrp="1"/>
          </p:cNvSpPr>
          <p:nvPr>
            <p:ph type="sldNum" sz="quarter" idx="5"/>
          </p:nvPr>
        </p:nvSpPr>
        <p:spPr/>
        <p:txBody>
          <a:bodyPr/>
          <a:lstStyle/>
          <a:p>
            <a:fld id="{06922417-2711-4667-A612-8B336690332F}" type="slidenum">
              <a:rPr lang="en-US" smtClean="0"/>
              <a:t>27</a:t>
            </a:fld>
            <a:endParaRPr lang="en-US"/>
          </a:p>
        </p:txBody>
      </p:sp>
    </p:spTree>
    <p:extLst>
      <p:ext uri="{BB962C8B-B14F-4D97-AF65-F5344CB8AC3E}">
        <p14:creationId xmlns:p14="http://schemas.microsoft.com/office/powerpoint/2010/main" val="1015295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922417-2711-4667-A612-8B336690332F}" type="slidenum">
              <a:rPr lang="en-US" smtClean="0"/>
              <a:t>28</a:t>
            </a:fld>
            <a:endParaRPr lang="en-US"/>
          </a:p>
        </p:txBody>
      </p:sp>
    </p:spTree>
    <p:extLst>
      <p:ext uri="{BB962C8B-B14F-4D97-AF65-F5344CB8AC3E}">
        <p14:creationId xmlns:p14="http://schemas.microsoft.com/office/powerpoint/2010/main" val="3519971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14C2D-FA7B-4001-86C1-D19065E45E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BE2430-0455-45AB-91B1-F96B15BB52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4406F1-BB38-4321-BCD6-91E6FC83003F}"/>
              </a:ext>
            </a:extLst>
          </p:cNvPr>
          <p:cNvSpPr>
            <a:spLocks noGrp="1"/>
          </p:cNvSpPr>
          <p:nvPr>
            <p:ph type="dt" sz="half" idx="10"/>
          </p:nvPr>
        </p:nvSpPr>
        <p:spPr/>
        <p:txBody>
          <a:bodyPr/>
          <a:lstStyle/>
          <a:p>
            <a:fld id="{6CF7C395-FBD1-491D-B67F-75774E934889}" type="datetimeFigureOut">
              <a:rPr lang="en-US" smtClean="0"/>
              <a:t>4/18/2023</a:t>
            </a:fld>
            <a:endParaRPr lang="en-US"/>
          </a:p>
        </p:txBody>
      </p:sp>
      <p:sp>
        <p:nvSpPr>
          <p:cNvPr id="5" name="Footer Placeholder 4">
            <a:extLst>
              <a:ext uri="{FF2B5EF4-FFF2-40B4-BE49-F238E27FC236}">
                <a16:creationId xmlns:a16="http://schemas.microsoft.com/office/drawing/2014/main" id="{E3BE2188-6326-4229-A67F-ACF95D799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CD5561-BB11-4AA8-A2D8-B8D2BF382BBF}"/>
              </a:ext>
            </a:extLst>
          </p:cNvPr>
          <p:cNvSpPr>
            <a:spLocks noGrp="1"/>
          </p:cNvSpPr>
          <p:nvPr>
            <p:ph type="sldNum" sz="quarter" idx="12"/>
          </p:nvPr>
        </p:nvSpPr>
        <p:spPr/>
        <p:txBody>
          <a:bodyPr/>
          <a:lstStyle/>
          <a:p>
            <a:fld id="{0397234D-DD99-4E57-B0A8-7DA59FFF5C7F}" type="slidenum">
              <a:rPr lang="en-US" smtClean="0"/>
              <a:t>‹#›</a:t>
            </a:fld>
            <a:endParaRPr lang="en-US"/>
          </a:p>
        </p:txBody>
      </p:sp>
    </p:spTree>
    <p:extLst>
      <p:ext uri="{BB962C8B-B14F-4D97-AF65-F5344CB8AC3E}">
        <p14:creationId xmlns:p14="http://schemas.microsoft.com/office/powerpoint/2010/main" val="1054961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D695F-757E-414F-87BF-B53883671C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A6D6F7-8DC2-4E68-899A-9EA8D3A04C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8476A-E363-411B-90D3-5E924E83DCA4}"/>
              </a:ext>
            </a:extLst>
          </p:cNvPr>
          <p:cNvSpPr>
            <a:spLocks noGrp="1"/>
          </p:cNvSpPr>
          <p:nvPr>
            <p:ph type="dt" sz="half" idx="10"/>
          </p:nvPr>
        </p:nvSpPr>
        <p:spPr/>
        <p:txBody>
          <a:bodyPr/>
          <a:lstStyle/>
          <a:p>
            <a:fld id="{6CF7C395-FBD1-491D-B67F-75774E934889}" type="datetimeFigureOut">
              <a:rPr lang="en-US" smtClean="0"/>
              <a:t>4/18/2023</a:t>
            </a:fld>
            <a:endParaRPr lang="en-US"/>
          </a:p>
        </p:txBody>
      </p:sp>
      <p:sp>
        <p:nvSpPr>
          <p:cNvPr id="5" name="Footer Placeholder 4">
            <a:extLst>
              <a:ext uri="{FF2B5EF4-FFF2-40B4-BE49-F238E27FC236}">
                <a16:creationId xmlns:a16="http://schemas.microsoft.com/office/drawing/2014/main" id="{37444F39-8D12-4C51-8763-3055F57043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E148B7-6C3D-49AD-AF73-6C419E261746}"/>
              </a:ext>
            </a:extLst>
          </p:cNvPr>
          <p:cNvSpPr>
            <a:spLocks noGrp="1"/>
          </p:cNvSpPr>
          <p:nvPr>
            <p:ph type="sldNum" sz="quarter" idx="12"/>
          </p:nvPr>
        </p:nvSpPr>
        <p:spPr/>
        <p:txBody>
          <a:bodyPr/>
          <a:lstStyle/>
          <a:p>
            <a:fld id="{0397234D-DD99-4E57-B0A8-7DA59FFF5C7F}" type="slidenum">
              <a:rPr lang="en-US" smtClean="0"/>
              <a:t>‹#›</a:t>
            </a:fld>
            <a:endParaRPr lang="en-US"/>
          </a:p>
        </p:txBody>
      </p:sp>
    </p:spTree>
    <p:extLst>
      <p:ext uri="{BB962C8B-B14F-4D97-AF65-F5344CB8AC3E}">
        <p14:creationId xmlns:p14="http://schemas.microsoft.com/office/powerpoint/2010/main" val="2871015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A729C6-6DAC-4A2E-99B2-2D0654FE5A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C02DD5-683D-46C0-95AA-534E6B0367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98A933-9CA7-48E7-9C99-4DE8356438DF}"/>
              </a:ext>
            </a:extLst>
          </p:cNvPr>
          <p:cNvSpPr>
            <a:spLocks noGrp="1"/>
          </p:cNvSpPr>
          <p:nvPr>
            <p:ph type="dt" sz="half" idx="10"/>
          </p:nvPr>
        </p:nvSpPr>
        <p:spPr/>
        <p:txBody>
          <a:bodyPr/>
          <a:lstStyle/>
          <a:p>
            <a:fld id="{6CF7C395-FBD1-491D-B67F-75774E934889}" type="datetimeFigureOut">
              <a:rPr lang="en-US" smtClean="0"/>
              <a:t>4/18/2023</a:t>
            </a:fld>
            <a:endParaRPr lang="en-US"/>
          </a:p>
        </p:txBody>
      </p:sp>
      <p:sp>
        <p:nvSpPr>
          <p:cNvPr id="5" name="Footer Placeholder 4">
            <a:extLst>
              <a:ext uri="{FF2B5EF4-FFF2-40B4-BE49-F238E27FC236}">
                <a16:creationId xmlns:a16="http://schemas.microsoft.com/office/drawing/2014/main" id="{D8558345-C342-4AE0-A5E5-61E4229CA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822663-A869-4EE9-A460-39016B967D32}"/>
              </a:ext>
            </a:extLst>
          </p:cNvPr>
          <p:cNvSpPr>
            <a:spLocks noGrp="1"/>
          </p:cNvSpPr>
          <p:nvPr>
            <p:ph type="sldNum" sz="quarter" idx="12"/>
          </p:nvPr>
        </p:nvSpPr>
        <p:spPr/>
        <p:txBody>
          <a:bodyPr/>
          <a:lstStyle/>
          <a:p>
            <a:fld id="{0397234D-DD99-4E57-B0A8-7DA59FFF5C7F}" type="slidenum">
              <a:rPr lang="en-US" smtClean="0"/>
              <a:t>‹#›</a:t>
            </a:fld>
            <a:endParaRPr lang="en-US"/>
          </a:p>
        </p:txBody>
      </p:sp>
    </p:spTree>
    <p:extLst>
      <p:ext uri="{BB962C8B-B14F-4D97-AF65-F5344CB8AC3E}">
        <p14:creationId xmlns:p14="http://schemas.microsoft.com/office/powerpoint/2010/main" val="3423539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5BCD7-EDA9-4CB1-8E09-9DE0C3D2F3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43574B-11CD-420D-BD9F-800CA0CDF8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DCAF63-ACFA-4276-996B-6D066DD69110}"/>
              </a:ext>
            </a:extLst>
          </p:cNvPr>
          <p:cNvSpPr>
            <a:spLocks noGrp="1"/>
          </p:cNvSpPr>
          <p:nvPr>
            <p:ph type="dt" sz="half" idx="10"/>
          </p:nvPr>
        </p:nvSpPr>
        <p:spPr/>
        <p:txBody>
          <a:bodyPr/>
          <a:lstStyle/>
          <a:p>
            <a:fld id="{6CF7C395-FBD1-491D-B67F-75774E934889}" type="datetimeFigureOut">
              <a:rPr lang="en-US" smtClean="0"/>
              <a:t>4/18/2023</a:t>
            </a:fld>
            <a:endParaRPr lang="en-US"/>
          </a:p>
        </p:txBody>
      </p:sp>
      <p:sp>
        <p:nvSpPr>
          <p:cNvPr id="5" name="Footer Placeholder 4">
            <a:extLst>
              <a:ext uri="{FF2B5EF4-FFF2-40B4-BE49-F238E27FC236}">
                <a16:creationId xmlns:a16="http://schemas.microsoft.com/office/drawing/2014/main" id="{99723BB6-F6E5-4C3A-8940-939004979E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5967D7-2913-42B7-A56B-35E8DAEC2DE8}"/>
              </a:ext>
            </a:extLst>
          </p:cNvPr>
          <p:cNvSpPr>
            <a:spLocks noGrp="1"/>
          </p:cNvSpPr>
          <p:nvPr>
            <p:ph type="sldNum" sz="quarter" idx="12"/>
          </p:nvPr>
        </p:nvSpPr>
        <p:spPr/>
        <p:txBody>
          <a:bodyPr/>
          <a:lstStyle/>
          <a:p>
            <a:fld id="{0397234D-DD99-4E57-B0A8-7DA59FFF5C7F}" type="slidenum">
              <a:rPr lang="en-US" smtClean="0"/>
              <a:t>‹#›</a:t>
            </a:fld>
            <a:endParaRPr lang="en-US"/>
          </a:p>
        </p:txBody>
      </p:sp>
    </p:spTree>
    <p:extLst>
      <p:ext uri="{BB962C8B-B14F-4D97-AF65-F5344CB8AC3E}">
        <p14:creationId xmlns:p14="http://schemas.microsoft.com/office/powerpoint/2010/main" val="2991002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160E8-D70C-4BEC-BD7E-0C972DAD0E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C76DC0-21D9-4142-8129-724C44F2C7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79212D-E366-4642-A345-1003BCC963DA}"/>
              </a:ext>
            </a:extLst>
          </p:cNvPr>
          <p:cNvSpPr>
            <a:spLocks noGrp="1"/>
          </p:cNvSpPr>
          <p:nvPr>
            <p:ph type="dt" sz="half" idx="10"/>
          </p:nvPr>
        </p:nvSpPr>
        <p:spPr/>
        <p:txBody>
          <a:bodyPr/>
          <a:lstStyle/>
          <a:p>
            <a:fld id="{6CF7C395-FBD1-491D-B67F-75774E934889}" type="datetimeFigureOut">
              <a:rPr lang="en-US" smtClean="0"/>
              <a:t>4/18/2023</a:t>
            </a:fld>
            <a:endParaRPr lang="en-US"/>
          </a:p>
        </p:txBody>
      </p:sp>
      <p:sp>
        <p:nvSpPr>
          <p:cNvPr id="5" name="Footer Placeholder 4">
            <a:extLst>
              <a:ext uri="{FF2B5EF4-FFF2-40B4-BE49-F238E27FC236}">
                <a16:creationId xmlns:a16="http://schemas.microsoft.com/office/drawing/2014/main" id="{9213A4A9-0544-42C7-99C1-9F2A489443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FF4B4-E453-4E35-B5F8-080EC59BC471}"/>
              </a:ext>
            </a:extLst>
          </p:cNvPr>
          <p:cNvSpPr>
            <a:spLocks noGrp="1"/>
          </p:cNvSpPr>
          <p:nvPr>
            <p:ph type="sldNum" sz="quarter" idx="12"/>
          </p:nvPr>
        </p:nvSpPr>
        <p:spPr/>
        <p:txBody>
          <a:bodyPr/>
          <a:lstStyle/>
          <a:p>
            <a:fld id="{0397234D-DD99-4E57-B0A8-7DA59FFF5C7F}" type="slidenum">
              <a:rPr lang="en-US" smtClean="0"/>
              <a:t>‹#›</a:t>
            </a:fld>
            <a:endParaRPr lang="en-US"/>
          </a:p>
        </p:txBody>
      </p:sp>
    </p:spTree>
    <p:extLst>
      <p:ext uri="{BB962C8B-B14F-4D97-AF65-F5344CB8AC3E}">
        <p14:creationId xmlns:p14="http://schemas.microsoft.com/office/powerpoint/2010/main" val="3358064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E0F44-5048-45F3-AC26-E59D83C4C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88EB18-83D8-4312-9FD3-693F61F4D8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454F02-617F-43ED-B8AF-EDE8EAA91F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43A82E-774D-401F-9939-FB8600258922}"/>
              </a:ext>
            </a:extLst>
          </p:cNvPr>
          <p:cNvSpPr>
            <a:spLocks noGrp="1"/>
          </p:cNvSpPr>
          <p:nvPr>
            <p:ph type="dt" sz="half" idx="10"/>
          </p:nvPr>
        </p:nvSpPr>
        <p:spPr/>
        <p:txBody>
          <a:bodyPr/>
          <a:lstStyle/>
          <a:p>
            <a:fld id="{6CF7C395-FBD1-491D-B67F-75774E934889}" type="datetimeFigureOut">
              <a:rPr lang="en-US" smtClean="0"/>
              <a:t>4/18/2023</a:t>
            </a:fld>
            <a:endParaRPr lang="en-US"/>
          </a:p>
        </p:txBody>
      </p:sp>
      <p:sp>
        <p:nvSpPr>
          <p:cNvPr id="6" name="Footer Placeholder 5">
            <a:extLst>
              <a:ext uri="{FF2B5EF4-FFF2-40B4-BE49-F238E27FC236}">
                <a16:creationId xmlns:a16="http://schemas.microsoft.com/office/drawing/2014/main" id="{00B8218B-9AF5-443D-9508-0923EF66F1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4B1B77-CDA5-44C7-B1E6-776ED7277CEE}"/>
              </a:ext>
            </a:extLst>
          </p:cNvPr>
          <p:cNvSpPr>
            <a:spLocks noGrp="1"/>
          </p:cNvSpPr>
          <p:nvPr>
            <p:ph type="sldNum" sz="quarter" idx="12"/>
          </p:nvPr>
        </p:nvSpPr>
        <p:spPr/>
        <p:txBody>
          <a:bodyPr/>
          <a:lstStyle/>
          <a:p>
            <a:fld id="{0397234D-DD99-4E57-B0A8-7DA59FFF5C7F}" type="slidenum">
              <a:rPr lang="en-US" smtClean="0"/>
              <a:t>‹#›</a:t>
            </a:fld>
            <a:endParaRPr lang="en-US"/>
          </a:p>
        </p:txBody>
      </p:sp>
    </p:spTree>
    <p:extLst>
      <p:ext uri="{BB962C8B-B14F-4D97-AF65-F5344CB8AC3E}">
        <p14:creationId xmlns:p14="http://schemas.microsoft.com/office/powerpoint/2010/main" val="1159857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147C-8F06-430B-80F2-63E808C74C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32C769-93EC-47E0-B2D6-21B39FE7A6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9FDF8D-EE68-4854-A727-B879ECB821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D3E5E8-0FF2-4BB5-815E-BEBEF05FE0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061271-ED00-49BF-8410-FA4C602CC9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5F8516-B44C-4CB6-92A1-C007ACA0FB43}"/>
              </a:ext>
            </a:extLst>
          </p:cNvPr>
          <p:cNvSpPr>
            <a:spLocks noGrp="1"/>
          </p:cNvSpPr>
          <p:nvPr>
            <p:ph type="dt" sz="half" idx="10"/>
          </p:nvPr>
        </p:nvSpPr>
        <p:spPr/>
        <p:txBody>
          <a:bodyPr/>
          <a:lstStyle/>
          <a:p>
            <a:fld id="{6CF7C395-FBD1-491D-B67F-75774E934889}" type="datetimeFigureOut">
              <a:rPr lang="en-US" smtClean="0"/>
              <a:t>4/18/2023</a:t>
            </a:fld>
            <a:endParaRPr lang="en-US"/>
          </a:p>
        </p:txBody>
      </p:sp>
      <p:sp>
        <p:nvSpPr>
          <p:cNvPr id="8" name="Footer Placeholder 7">
            <a:extLst>
              <a:ext uri="{FF2B5EF4-FFF2-40B4-BE49-F238E27FC236}">
                <a16:creationId xmlns:a16="http://schemas.microsoft.com/office/drawing/2014/main" id="{952568C4-53AE-42A0-A0FE-32B761474E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D3C70D-1374-4C2C-A2C4-032ABF9821D4}"/>
              </a:ext>
            </a:extLst>
          </p:cNvPr>
          <p:cNvSpPr>
            <a:spLocks noGrp="1"/>
          </p:cNvSpPr>
          <p:nvPr>
            <p:ph type="sldNum" sz="quarter" idx="12"/>
          </p:nvPr>
        </p:nvSpPr>
        <p:spPr/>
        <p:txBody>
          <a:bodyPr/>
          <a:lstStyle/>
          <a:p>
            <a:fld id="{0397234D-DD99-4E57-B0A8-7DA59FFF5C7F}" type="slidenum">
              <a:rPr lang="en-US" smtClean="0"/>
              <a:t>‹#›</a:t>
            </a:fld>
            <a:endParaRPr lang="en-US"/>
          </a:p>
        </p:txBody>
      </p:sp>
    </p:spTree>
    <p:extLst>
      <p:ext uri="{BB962C8B-B14F-4D97-AF65-F5344CB8AC3E}">
        <p14:creationId xmlns:p14="http://schemas.microsoft.com/office/powerpoint/2010/main" val="260586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8DB6E-FF8B-47EA-B318-644B0B5C62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80CF57-5362-43BE-B322-D65B54B3AA4B}"/>
              </a:ext>
            </a:extLst>
          </p:cNvPr>
          <p:cNvSpPr>
            <a:spLocks noGrp="1"/>
          </p:cNvSpPr>
          <p:nvPr>
            <p:ph type="dt" sz="half" idx="10"/>
          </p:nvPr>
        </p:nvSpPr>
        <p:spPr/>
        <p:txBody>
          <a:bodyPr/>
          <a:lstStyle/>
          <a:p>
            <a:fld id="{6CF7C395-FBD1-491D-B67F-75774E934889}" type="datetimeFigureOut">
              <a:rPr lang="en-US" smtClean="0"/>
              <a:t>4/18/2023</a:t>
            </a:fld>
            <a:endParaRPr lang="en-US"/>
          </a:p>
        </p:txBody>
      </p:sp>
      <p:sp>
        <p:nvSpPr>
          <p:cNvPr id="4" name="Footer Placeholder 3">
            <a:extLst>
              <a:ext uri="{FF2B5EF4-FFF2-40B4-BE49-F238E27FC236}">
                <a16:creationId xmlns:a16="http://schemas.microsoft.com/office/drawing/2014/main" id="{EA7F5F03-2904-4AEC-B2B2-0B8DAE673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2770D3-A8D9-412B-9531-7808F7040919}"/>
              </a:ext>
            </a:extLst>
          </p:cNvPr>
          <p:cNvSpPr>
            <a:spLocks noGrp="1"/>
          </p:cNvSpPr>
          <p:nvPr>
            <p:ph type="sldNum" sz="quarter" idx="12"/>
          </p:nvPr>
        </p:nvSpPr>
        <p:spPr/>
        <p:txBody>
          <a:bodyPr/>
          <a:lstStyle/>
          <a:p>
            <a:fld id="{0397234D-DD99-4E57-B0A8-7DA59FFF5C7F}" type="slidenum">
              <a:rPr lang="en-US" smtClean="0"/>
              <a:t>‹#›</a:t>
            </a:fld>
            <a:endParaRPr lang="en-US"/>
          </a:p>
        </p:txBody>
      </p:sp>
    </p:spTree>
    <p:extLst>
      <p:ext uri="{BB962C8B-B14F-4D97-AF65-F5344CB8AC3E}">
        <p14:creationId xmlns:p14="http://schemas.microsoft.com/office/powerpoint/2010/main" val="3806985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3F6624-D063-4C10-BBAC-B588DE8772BC}"/>
              </a:ext>
            </a:extLst>
          </p:cNvPr>
          <p:cNvSpPr>
            <a:spLocks noGrp="1"/>
          </p:cNvSpPr>
          <p:nvPr>
            <p:ph type="dt" sz="half" idx="10"/>
          </p:nvPr>
        </p:nvSpPr>
        <p:spPr/>
        <p:txBody>
          <a:bodyPr/>
          <a:lstStyle/>
          <a:p>
            <a:fld id="{6CF7C395-FBD1-491D-B67F-75774E934889}" type="datetimeFigureOut">
              <a:rPr lang="en-US" smtClean="0"/>
              <a:t>4/18/2023</a:t>
            </a:fld>
            <a:endParaRPr lang="en-US"/>
          </a:p>
        </p:txBody>
      </p:sp>
      <p:sp>
        <p:nvSpPr>
          <p:cNvPr id="3" name="Footer Placeholder 2">
            <a:extLst>
              <a:ext uri="{FF2B5EF4-FFF2-40B4-BE49-F238E27FC236}">
                <a16:creationId xmlns:a16="http://schemas.microsoft.com/office/drawing/2014/main" id="{17B7110E-6C17-46F0-9541-09CA5BDBC4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4F6227-8333-4AAD-870C-74E83CA177AD}"/>
              </a:ext>
            </a:extLst>
          </p:cNvPr>
          <p:cNvSpPr>
            <a:spLocks noGrp="1"/>
          </p:cNvSpPr>
          <p:nvPr>
            <p:ph type="sldNum" sz="quarter" idx="12"/>
          </p:nvPr>
        </p:nvSpPr>
        <p:spPr/>
        <p:txBody>
          <a:bodyPr/>
          <a:lstStyle/>
          <a:p>
            <a:fld id="{0397234D-DD99-4E57-B0A8-7DA59FFF5C7F}" type="slidenum">
              <a:rPr lang="en-US" smtClean="0"/>
              <a:t>‹#›</a:t>
            </a:fld>
            <a:endParaRPr lang="en-US"/>
          </a:p>
        </p:txBody>
      </p:sp>
    </p:spTree>
    <p:extLst>
      <p:ext uri="{BB962C8B-B14F-4D97-AF65-F5344CB8AC3E}">
        <p14:creationId xmlns:p14="http://schemas.microsoft.com/office/powerpoint/2010/main" val="2803139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6973E-ECFB-4053-A0D2-89DACE7B01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D70E8A-299A-43A6-A349-C53547988B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05D0D6-3028-4AEC-8A73-47DA6A1FFC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EBD9FD-5CB2-41A2-B6E4-89E601D220E3}"/>
              </a:ext>
            </a:extLst>
          </p:cNvPr>
          <p:cNvSpPr>
            <a:spLocks noGrp="1"/>
          </p:cNvSpPr>
          <p:nvPr>
            <p:ph type="dt" sz="half" idx="10"/>
          </p:nvPr>
        </p:nvSpPr>
        <p:spPr/>
        <p:txBody>
          <a:bodyPr/>
          <a:lstStyle/>
          <a:p>
            <a:fld id="{6CF7C395-FBD1-491D-B67F-75774E934889}" type="datetimeFigureOut">
              <a:rPr lang="en-US" smtClean="0"/>
              <a:t>4/18/2023</a:t>
            </a:fld>
            <a:endParaRPr lang="en-US"/>
          </a:p>
        </p:txBody>
      </p:sp>
      <p:sp>
        <p:nvSpPr>
          <p:cNvPr id="6" name="Footer Placeholder 5">
            <a:extLst>
              <a:ext uri="{FF2B5EF4-FFF2-40B4-BE49-F238E27FC236}">
                <a16:creationId xmlns:a16="http://schemas.microsoft.com/office/drawing/2014/main" id="{201DB695-4692-4AD4-8D2B-2E98F6D501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31AF7-CA26-4B0F-B731-9500DEBC3B50}"/>
              </a:ext>
            </a:extLst>
          </p:cNvPr>
          <p:cNvSpPr>
            <a:spLocks noGrp="1"/>
          </p:cNvSpPr>
          <p:nvPr>
            <p:ph type="sldNum" sz="quarter" idx="12"/>
          </p:nvPr>
        </p:nvSpPr>
        <p:spPr/>
        <p:txBody>
          <a:bodyPr/>
          <a:lstStyle/>
          <a:p>
            <a:fld id="{0397234D-DD99-4E57-B0A8-7DA59FFF5C7F}" type="slidenum">
              <a:rPr lang="en-US" smtClean="0"/>
              <a:t>‹#›</a:t>
            </a:fld>
            <a:endParaRPr lang="en-US"/>
          </a:p>
        </p:txBody>
      </p:sp>
    </p:spTree>
    <p:extLst>
      <p:ext uri="{BB962C8B-B14F-4D97-AF65-F5344CB8AC3E}">
        <p14:creationId xmlns:p14="http://schemas.microsoft.com/office/powerpoint/2010/main" val="2109101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6F5D0-D9C4-4C72-B1E0-DC70DD6D57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6B4F22-5A58-4E8D-9193-8ED42143BC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92630C-2848-4827-8027-B413B55CB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8D2E8D-145E-4C0C-912D-305857678A25}"/>
              </a:ext>
            </a:extLst>
          </p:cNvPr>
          <p:cNvSpPr>
            <a:spLocks noGrp="1"/>
          </p:cNvSpPr>
          <p:nvPr>
            <p:ph type="dt" sz="half" idx="10"/>
          </p:nvPr>
        </p:nvSpPr>
        <p:spPr/>
        <p:txBody>
          <a:bodyPr/>
          <a:lstStyle/>
          <a:p>
            <a:fld id="{6CF7C395-FBD1-491D-B67F-75774E934889}" type="datetimeFigureOut">
              <a:rPr lang="en-US" smtClean="0"/>
              <a:t>4/18/2023</a:t>
            </a:fld>
            <a:endParaRPr lang="en-US"/>
          </a:p>
        </p:txBody>
      </p:sp>
      <p:sp>
        <p:nvSpPr>
          <p:cNvPr id="6" name="Footer Placeholder 5">
            <a:extLst>
              <a:ext uri="{FF2B5EF4-FFF2-40B4-BE49-F238E27FC236}">
                <a16:creationId xmlns:a16="http://schemas.microsoft.com/office/drawing/2014/main" id="{3B3D44F7-4E42-42EE-9B9F-7575661A5D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3FE81-6AC0-4B13-93C7-5820740E5BF7}"/>
              </a:ext>
            </a:extLst>
          </p:cNvPr>
          <p:cNvSpPr>
            <a:spLocks noGrp="1"/>
          </p:cNvSpPr>
          <p:nvPr>
            <p:ph type="sldNum" sz="quarter" idx="12"/>
          </p:nvPr>
        </p:nvSpPr>
        <p:spPr/>
        <p:txBody>
          <a:bodyPr/>
          <a:lstStyle/>
          <a:p>
            <a:fld id="{0397234D-DD99-4E57-B0A8-7DA59FFF5C7F}" type="slidenum">
              <a:rPr lang="en-US" smtClean="0"/>
              <a:t>‹#›</a:t>
            </a:fld>
            <a:endParaRPr lang="en-US"/>
          </a:p>
        </p:txBody>
      </p:sp>
    </p:spTree>
    <p:extLst>
      <p:ext uri="{BB962C8B-B14F-4D97-AF65-F5344CB8AC3E}">
        <p14:creationId xmlns:p14="http://schemas.microsoft.com/office/powerpoint/2010/main" val="3570781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17C971-C3C3-4DE3-97F7-877E3CF37B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A17662-117B-48F1-8013-79E19511CA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BF8CF8-0EFA-415D-927E-1326842EAA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F7C395-FBD1-491D-B67F-75774E934889}" type="datetimeFigureOut">
              <a:rPr lang="en-US" smtClean="0"/>
              <a:t>4/18/2023</a:t>
            </a:fld>
            <a:endParaRPr lang="en-US"/>
          </a:p>
        </p:txBody>
      </p:sp>
      <p:sp>
        <p:nvSpPr>
          <p:cNvPr id="5" name="Footer Placeholder 4">
            <a:extLst>
              <a:ext uri="{FF2B5EF4-FFF2-40B4-BE49-F238E27FC236}">
                <a16:creationId xmlns:a16="http://schemas.microsoft.com/office/drawing/2014/main" id="{952C6A9C-827F-49DE-ABD7-54D3C06837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282CB3-D36F-4FB2-AC61-F39A78D6C8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7234D-DD99-4E57-B0A8-7DA59FFF5C7F}" type="slidenum">
              <a:rPr lang="en-US" smtClean="0"/>
              <a:t>‹#›</a:t>
            </a:fld>
            <a:endParaRPr lang="en-US"/>
          </a:p>
        </p:txBody>
      </p:sp>
    </p:spTree>
    <p:extLst>
      <p:ext uri="{BB962C8B-B14F-4D97-AF65-F5344CB8AC3E}">
        <p14:creationId xmlns:p14="http://schemas.microsoft.com/office/powerpoint/2010/main" val="1817127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0.emf"/><Relationship Id="rId4" Type="http://schemas.openxmlformats.org/officeDocument/2006/relationships/image" Target="../media/image39.emf"/></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7.xml"/><Relationship Id="rId4" Type="http://schemas.openxmlformats.org/officeDocument/2006/relationships/image" Target="../media/image55.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1" name="Group 10">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5" name="Freeform: Shape 14">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3" name="Freeform: Shape 12">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1FF41B46-48EA-4CFE-8577-DAC8BA1F14C3}"/>
              </a:ext>
            </a:extLst>
          </p:cNvPr>
          <p:cNvSpPr>
            <a:spLocks noGrp="1"/>
          </p:cNvSpPr>
          <p:nvPr>
            <p:ph type="ctrTitle"/>
          </p:nvPr>
        </p:nvSpPr>
        <p:spPr>
          <a:xfrm>
            <a:off x="838199" y="1120676"/>
            <a:ext cx="7021513" cy="2308324"/>
          </a:xfrm>
        </p:spPr>
        <p:txBody>
          <a:bodyPr>
            <a:normAutofit/>
          </a:bodyPr>
          <a:lstStyle/>
          <a:p>
            <a:pPr algn="l"/>
            <a:r>
              <a:rPr lang="en-US" sz="7200">
                <a:solidFill>
                  <a:schemeClr val="bg1"/>
                </a:solidFill>
              </a:rPr>
              <a:t>Squint</a:t>
            </a:r>
          </a:p>
        </p:txBody>
      </p:sp>
      <p:sp>
        <p:nvSpPr>
          <p:cNvPr id="3" name="Subtitle 2">
            <a:extLst>
              <a:ext uri="{FF2B5EF4-FFF2-40B4-BE49-F238E27FC236}">
                <a16:creationId xmlns:a16="http://schemas.microsoft.com/office/drawing/2014/main" id="{E6C3D8F3-BEB5-4CBA-A526-669244C7BDCF}"/>
              </a:ext>
            </a:extLst>
          </p:cNvPr>
          <p:cNvSpPr>
            <a:spLocks noGrp="1"/>
          </p:cNvSpPr>
          <p:nvPr>
            <p:ph type="subTitle" idx="1"/>
          </p:nvPr>
        </p:nvSpPr>
        <p:spPr>
          <a:xfrm>
            <a:off x="835024" y="3809999"/>
            <a:ext cx="7025753" cy="1012778"/>
          </a:xfrm>
        </p:spPr>
        <p:txBody>
          <a:bodyPr>
            <a:normAutofit lnSpcReduction="10000"/>
          </a:bodyPr>
          <a:lstStyle/>
          <a:p>
            <a:pPr algn="l"/>
            <a:r>
              <a:rPr lang="en-US" sz="1800" dirty="0">
                <a:solidFill>
                  <a:schemeClr val="bg1"/>
                </a:solidFill>
              </a:rPr>
              <a:t>Loay </a:t>
            </a:r>
            <a:r>
              <a:rPr lang="en-US" sz="1800" dirty="0" err="1">
                <a:solidFill>
                  <a:schemeClr val="bg1"/>
                </a:solidFill>
              </a:rPr>
              <a:t>Abdulmutalib</a:t>
            </a:r>
            <a:r>
              <a:rPr lang="en-US" sz="1800" dirty="0">
                <a:solidFill>
                  <a:schemeClr val="bg1"/>
                </a:solidFill>
              </a:rPr>
              <a:t> </a:t>
            </a:r>
            <a:r>
              <a:rPr lang="en-US" sz="1800" dirty="0" err="1">
                <a:solidFill>
                  <a:schemeClr val="bg1"/>
                </a:solidFill>
              </a:rPr>
              <a:t>Almusawi</a:t>
            </a:r>
            <a:endParaRPr lang="en-US" sz="1800" dirty="0">
              <a:solidFill>
                <a:schemeClr val="bg1"/>
              </a:solidFill>
            </a:endParaRPr>
          </a:p>
          <a:p>
            <a:pPr algn="l"/>
            <a:r>
              <a:rPr lang="en-US" sz="1800" dirty="0">
                <a:solidFill>
                  <a:schemeClr val="bg1"/>
                </a:solidFill>
              </a:rPr>
              <a:t>Lecturer at university of </a:t>
            </a:r>
            <a:r>
              <a:rPr lang="en-US" sz="1800" dirty="0" err="1">
                <a:solidFill>
                  <a:schemeClr val="bg1"/>
                </a:solidFill>
              </a:rPr>
              <a:t>Basrah</a:t>
            </a:r>
            <a:r>
              <a:rPr lang="en-US" sz="1800" dirty="0">
                <a:solidFill>
                  <a:schemeClr val="bg1"/>
                </a:solidFill>
              </a:rPr>
              <a:t>, College of Medicine</a:t>
            </a:r>
          </a:p>
          <a:p>
            <a:pPr algn="l"/>
            <a:r>
              <a:rPr lang="en-US" sz="1800" dirty="0">
                <a:solidFill>
                  <a:schemeClr val="bg1"/>
                </a:solidFill>
              </a:rPr>
              <a:t>FRCS, FIBM, FICO, CRACS</a:t>
            </a:r>
          </a:p>
        </p:txBody>
      </p:sp>
    </p:spTree>
    <p:extLst>
      <p:ext uri="{BB962C8B-B14F-4D97-AF65-F5344CB8AC3E}">
        <p14:creationId xmlns:p14="http://schemas.microsoft.com/office/powerpoint/2010/main" val="946600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D5E754-D5E8-4349-A9CF-0D7B576E06D3}"/>
              </a:ext>
            </a:extLst>
          </p:cNvPr>
          <p:cNvSpPr>
            <a:spLocks noGrp="1"/>
          </p:cNvSpPr>
          <p:nvPr>
            <p:ph type="title"/>
          </p:nvPr>
        </p:nvSpPr>
        <p:spPr>
          <a:xfrm>
            <a:off x="1028700" y="1967266"/>
            <a:ext cx="2628900" cy="2547257"/>
          </a:xfrm>
          <a:noFill/>
        </p:spPr>
        <p:txBody>
          <a:bodyPr anchor="ctr">
            <a:normAutofit/>
          </a:bodyPr>
          <a:lstStyle/>
          <a:p>
            <a:pPr algn="ctr"/>
            <a:r>
              <a:rPr lang="en-US" sz="3600" dirty="0">
                <a:solidFill>
                  <a:srgbClr val="FFFFFF"/>
                </a:solidFill>
              </a:rPr>
              <a:t>9 diagnostic Positions of gaze</a:t>
            </a:r>
          </a:p>
        </p:txBody>
      </p:sp>
      <p:pic>
        <p:nvPicPr>
          <p:cNvPr id="4" name="Picture 3">
            <a:extLst>
              <a:ext uri="{FF2B5EF4-FFF2-40B4-BE49-F238E27FC236}">
                <a16:creationId xmlns:a16="http://schemas.microsoft.com/office/drawing/2014/main" id="{6E889DC0-D959-41F1-AFC9-E97AFAD4A01E}"/>
              </a:ext>
            </a:extLst>
          </p:cNvPr>
          <p:cNvPicPr>
            <a:picLocks noChangeAspect="1"/>
          </p:cNvPicPr>
          <p:nvPr/>
        </p:nvPicPr>
        <p:blipFill>
          <a:blip r:embed="rId3"/>
          <a:stretch>
            <a:fillRect/>
          </a:stretch>
        </p:blipFill>
        <p:spPr>
          <a:xfrm>
            <a:off x="4365523" y="1032485"/>
            <a:ext cx="7725191" cy="4866870"/>
          </a:xfrm>
          <a:prstGeom prst="rect">
            <a:avLst/>
          </a:prstGeom>
        </p:spPr>
      </p:pic>
    </p:spTree>
    <p:extLst>
      <p:ext uri="{BB962C8B-B14F-4D97-AF65-F5344CB8AC3E}">
        <p14:creationId xmlns:p14="http://schemas.microsoft.com/office/powerpoint/2010/main" val="2875030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74BCE6-5ACB-4E1B-BAB5-E805422D4F22}"/>
              </a:ext>
            </a:extLst>
          </p:cNvPr>
          <p:cNvPicPr>
            <a:picLocks noChangeAspect="1"/>
          </p:cNvPicPr>
          <p:nvPr/>
        </p:nvPicPr>
        <p:blipFill>
          <a:blip r:embed="rId2"/>
          <a:stretch>
            <a:fillRect/>
          </a:stretch>
        </p:blipFill>
        <p:spPr>
          <a:xfrm>
            <a:off x="835742" y="85182"/>
            <a:ext cx="10520516" cy="6687635"/>
          </a:xfrm>
          <a:prstGeom prst="rect">
            <a:avLst/>
          </a:prstGeom>
        </p:spPr>
      </p:pic>
    </p:spTree>
    <p:extLst>
      <p:ext uri="{BB962C8B-B14F-4D97-AF65-F5344CB8AC3E}">
        <p14:creationId xmlns:p14="http://schemas.microsoft.com/office/powerpoint/2010/main" val="3413736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D1B640B3-1AB0-4AA0-B6F3-31FD274EA756}"/>
              </a:ext>
            </a:extLst>
          </p:cNvPr>
          <p:cNvGraphicFramePr/>
          <p:nvPr>
            <p:extLst>
              <p:ext uri="{D42A27DB-BD31-4B8C-83A1-F6EECF244321}">
                <p14:modId xmlns:p14="http://schemas.microsoft.com/office/powerpoint/2010/main" val="3361860828"/>
              </p:ext>
            </p:extLst>
          </p:nvPr>
        </p:nvGraphicFramePr>
        <p:xfrm>
          <a:off x="1042219" y="184355"/>
          <a:ext cx="9684774" cy="6489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969EDB43-3C07-414C-9208-CF434C3D909B}"/>
              </a:ext>
            </a:extLst>
          </p:cNvPr>
          <p:cNvSpPr txBox="1"/>
          <p:nvPr/>
        </p:nvSpPr>
        <p:spPr>
          <a:xfrm>
            <a:off x="4109883" y="5808406"/>
            <a:ext cx="1465007" cy="369332"/>
          </a:xfrm>
          <a:prstGeom prst="rect">
            <a:avLst/>
          </a:prstGeom>
          <a:noFill/>
        </p:spPr>
        <p:txBody>
          <a:bodyPr wrap="square" rtlCol="0">
            <a:spAutoFit/>
          </a:bodyPr>
          <a:lstStyle/>
          <a:p>
            <a:r>
              <a:rPr lang="en-US" dirty="0"/>
              <a:t>Convergence</a:t>
            </a:r>
          </a:p>
        </p:txBody>
      </p:sp>
      <p:sp>
        <p:nvSpPr>
          <p:cNvPr id="6" name="TextBox 5">
            <a:extLst>
              <a:ext uri="{FF2B5EF4-FFF2-40B4-BE49-F238E27FC236}">
                <a16:creationId xmlns:a16="http://schemas.microsoft.com/office/drawing/2014/main" id="{AAD16F15-6F81-4B77-9997-A77CC1B4F9F5}"/>
              </a:ext>
            </a:extLst>
          </p:cNvPr>
          <p:cNvSpPr txBox="1"/>
          <p:nvPr/>
        </p:nvSpPr>
        <p:spPr>
          <a:xfrm>
            <a:off x="6341806" y="5887065"/>
            <a:ext cx="1671484" cy="369332"/>
          </a:xfrm>
          <a:prstGeom prst="rect">
            <a:avLst/>
          </a:prstGeom>
          <a:noFill/>
        </p:spPr>
        <p:txBody>
          <a:bodyPr wrap="square" rtlCol="0">
            <a:spAutoFit/>
          </a:bodyPr>
          <a:lstStyle/>
          <a:p>
            <a:pPr algn="ctr"/>
            <a:r>
              <a:rPr lang="en-US" dirty="0"/>
              <a:t>Divergence</a:t>
            </a:r>
          </a:p>
        </p:txBody>
      </p:sp>
    </p:spTree>
    <p:extLst>
      <p:ext uri="{BB962C8B-B14F-4D97-AF65-F5344CB8AC3E}">
        <p14:creationId xmlns:p14="http://schemas.microsoft.com/office/powerpoint/2010/main" val="4230669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2BFB1E9-C0E0-4B47-B21E-FAA68553AC86}"/>
              </a:ext>
            </a:extLst>
          </p:cNvPr>
          <p:cNvSpPr>
            <a:spLocks noGrp="1"/>
          </p:cNvSpPr>
          <p:nvPr>
            <p:ph type="title"/>
          </p:nvPr>
        </p:nvSpPr>
        <p:spPr>
          <a:xfrm>
            <a:off x="2311147" y="365760"/>
            <a:ext cx="7569706" cy="1288238"/>
          </a:xfrm>
        </p:spPr>
        <p:txBody>
          <a:bodyPr anchor="ctr">
            <a:normAutofit/>
          </a:bodyPr>
          <a:lstStyle/>
          <a:p>
            <a:pPr algn="ctr"/>
            <a:r>
              <a:rPr lang="en-US" sz="4100" dirty="0" err="1"/>
              <a:t>Synkinetic</a:t>
            </a:r>
            <a:r>
              <a:rPr lang="en-US" sz="4100" dirty="0"/>
              <a:t> near reflex (near Triad)</a:t>
            </a:r>
          </a:p>
        </p:txBody>
      </p:sp>
      <p:sp>
        <p:nvSpPr>
          <p:cNvPr id="3" name="Content Placeholder 2">
            <a:extLst>
              <a:ext uri="{FF2B5EF4-FFF2-40B4-BE49-F238E27FC236}">
                <a16:creationId xmlns:a16="http://schemas.microsoft.com/office/drawing/2014/main" id="{5B8CBB17-9E7D-44AC-8A89-05963FF5582C}"/>
              </a:ext>
            </a:extLst>
          </p:cNvPr>
          <p:cNvSpPr>
            <a:spLocks noGrp="1"/>
          </p:cNvSpPr>
          <p:nvPr>
            <p:ph idx="1"/>
          </p:nvPr>
        </p:nvSpPr>
        <p:spPr>
          <a:xfrm>
            <a:off x="2165569" y="1956816"/>
            <a:ext cx="7860863" cy="4024884"/>
          </a:xfrm>
        </p:spPr>
        <p:txBody>
          <a:bodyPr anchor="t">
            <a:normAutofit/>
          </a:bodyPr>
          <a:lstStyle/>
          <a:p>
            <a:r>
              <a:rPr lang="en-US" sz="2400" dirty="0"/>
              <a:t>On looking at near object, 3 effects will happen:</a:t>
            </a:r>
          </a:p>
          <a:p>
            <a:pPr marL="514350" indent="-514350">
              <a:buFont typeface="+mj-lt"/>
              <a:buAutoNum type="arabicPeriod"/>
            </a:pPr>
            <a:r>
              <a:rPr lang="en-US" sz="2400" dirty="0"/>
              <a:t>Accommodation to bring the object in focus on the retina.</a:t>
            </a:r>
          </a:p>
          <a:p>
            <a:pPr marL="514350" indent="-514350">
              <a:buFont typeface="+mj-lt"/>
              <a:buAutoNum type="arabicPeriod"/>
            </a:pPr>
            <a:r>
              <a:rPr lang="en-US" sz="2400" dirty="0"/>
              <a:t>Miosis of the pupil</a:t>
            </a:r>
          </a:p>
          <a:p>
            <a:pPr marL="514350" indent="-514350">
              <a:buFont typeface="+mj-lt"/>
              <a:buAutoNum type="arabicPeriod"/>
            </a:pPr>
            <a:r>
              <a:rPr lang="en-US" sz="2400" dirty="0"/>
              <a:t>Convergence (Accommodative convergence): it is given in a ratio termed ACA ratio, normally for each diopter of accommodation there is 3-5 ∆ of convergence.</a:t>
            </a:r>
          </a:p>
          <a:p>
            <a:pPr marL="0" indent="0">
              <a:buNone/>
            </a:pPr>
            <a:r>
              <a:rPr lang="en-US" sz="2400" dirty="0"/>
              <a:t>* Abnormalities of ACA ratio plays a critical role in the pathogenesis of certain types of squints.</a:t>
            </a:r>
          </a:p>
          <a:p>
            <a:pPr marL="0" indent="0">
              <a:buNone/>
            </a:pPr>
            <a:endParaRPr lang="en-US" sz="2400" dirty="0"/>
          </a:p>
        </p:txBody>
      </p:sp>
    </p:spTree>
    <p:extLst>
      <p:ext uri="{BB962C8B-B14F-4D97-AF65-F5344CB8AC3E}">
        <p14:creationId xmlns:p14="http://schemas.microsoft.com/office/powerpoint/2010/main" val="295915056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356B5E-624D-4F33-9DC0-ABF267284C7E}"/>
              </a:ext>
            </a:extLst>
          </p:cNvPr>
          <p:cNvSpPr>
            <a:spLocks noGrp="1"/>
          </p:cNvSpPr>
          <p:nvPr>
            <p:ph type="title"/>
          </p:nvPr>
        </p:nvSpPr>
        <p:spPr>
          <a:xfrm>
            <a:off x="964760" y="804328"/>
            <a:ext cx="6091312" cy="1205821"/>
          </a:xfrm>
        </p:spPr>
        <p:txBody>
          <a:bodyPr>
            <a:normAutofit/>
          </a:bodyPr>
          <a:lstStyle/>
          <a:p>
            <a:r>
              <a:rPr lang="en-US" sz="4000">
                <a:solidFill>
                  <a:srgbClr val="FEFFFF"/>
                </a:solidFill>
              </a:rPr>
              <a:t>Introduction</a:t>
            </a:r>
          </a:p>
        </p:txBody>
      </p:sp>
      <p:sp>
        <p:nvSpPr>
          <p:cNvPr id="3" name="Content Placeholder 2">
            <a:extLst>
              <a:ext uri="{FF2B5EF4-FFF2-40B4-BE49-F238E27FC236}">
                <a16:creationId xmlns:a16="http://schemas.microsoft.com/office/drawing/2014/main" id="{64F48DB9-C2F1-4EDA-A11F-02F4B038F1B4}"/>
              </a:ext>
            </a:extLst>
          </p:cNvPr>
          <p:cNvSpPr>
            <a:spLocks noGrp="1"/>
          </p:cNvSpPr>
          <p:nvPr>
            <p:ph idx="1"/>
          </p:nvPr>
        </p:nvSpPr>
        <p:spPr>
          <a:xfrm>
            <a:off x="1273660" y="2421843"/>
            <a:ext cx="5773883" cy="4191485"/>
          </a:xfrm>
        </p:spPr>
        <p:txBody>
          <a:bodyPr>
            <a:normAutofit/>
          </a:bodyPr>
          <a:lstStyle/>
          <a:p>
            <a:r>
              <a:rPr lang="en-US" sz="2000" b="1" dirty="0"/>
              <a:t>Laws of ocular motility</a:t>
            </a:r>
          </a:p>
          <a:p>
            <a:pPr lvl="1"/>
            <a:r>
              <a:rPr lang="en-US" sz="1800" b="1" i="0" u="none" strike="noStrike" baseline="0" dirty="0">
                <a:solidFill>
                  <a:srgbClr val="000000"/>
                </a:solidFill>
                <a:latin typeface="BrandingSerif"/>
              </a:rPr>
              <a:t>Agonist–antagonist pairs </a:t>
            </a:r>
            <a:r>
              <a:rPr lang="en-US" sz="1800" i="0" u="none" strike="noStrike" baseline="0" dirty="0">
                <a:solidFill>
                  <a:srgbClr val="000000"/>
                </a:solidFill>
                <a:latin typeface="BrandingSerif"/>
              </a:rPr>
              <a:t>are muscles of the same eye that move the eye in opposite directions.</a:t>
            </a:r>
          </a:p>
          <a:p>
            <a:pPr lvl="1"/>
            <a:r>
              <a:rPr lang="en-US" sz="1800" b="1" i="0" u="none" strike="noStrike" baseline="0" dirty="0">
                <a:solidFill>
                  <a:srgbClr val="000000"/>
                </a:solidFill>
                <a:latin typeface="BrandingSerif"/>
              </a:rPr>
              <a:t>Synergists </a:t>
            </a:r>
            <a:r>
              <a:rPr lang="en-US" sz="1800" i="0" u="none" strike="noStrike" baseline="0" dirty="0">
                <a:solidFill>
                  <a:srgbClr val="000000"/>
                </a:solidFill>
                <a:latin typeface="BrandingSerif"/>
              </a:rPr>
              <a:t>are muscles of the same eye that move the eye in the same direction.</a:t>
            </a:r>
          </a:p>
          <a:p>
            <a:pPr lvl="1"/>
            <a:r>
              <a:rPr lang="en-US" sz="1800" b="1" i="0" u="none" strike="noStrike" baseline="0" dirty="0">
                <a:solidFill>
                  <a:srgbClr val="000000"/>
                </a:solidFill>
                <a:latin typeface="BrandingSerif"/>
              </a:rPr>
              <a:t>Yoke muscles </a:t>
            </a:r>
            <a:r>
              <a:rPr lang="en-US" sz="1800" i="0" u="none" strike="noStrike" baseline="0" dirty="0">
                <a:solidFill>
                  <a:srgbClr val="000000"/>
                </a:solidFill>
                <a:latin typeface="BrandingSerif"/>
              </a:rPr>
              <a:t>(contralateral synergists) are pairs of muscles, one in each eye, that produce conjugate ocular movements. </a:t>
            </a:r>
            <a:endParaRPr lang="en-US" sz="1700" dirty="0"/>
          </a:p>
          <a:p>
            <a:pPr lvl="1"/>
            <a:r>
              <a:rPr lang="en-US" sz="1800" b="1" dirty="0"/>
              <a:t>Sherrington law of reciprocal innervation </a:t>
            </a:r>
            <a:r>
              <a:rPr lang="en-US" sz="1800" b="0" i="0" u="none" strike="noStrike" baseline="0" dirty="0">
                <a:solidFill>
                  <a:srgbClr val="000000"/>
                </a:solidFill>
                <a:latin typeface="BrandingSerif"/>
              </a:rPr>
              <a:t>of reciprocal innervation states that increased innervation to an extraocular muscle is accompanied by a reciprocal decrease </a:t>
            </a:r>
            <a:r>
              <a:rPr lang="en-US" sz="1800" dirty="0">
                <a:solidFill>
                  <a:srgbClr val="000000"/>
                </a:solidFill>
                <a:latin typeface="BrandingSerif"/>
              </a:rPr>
              <a:t>to its antagonist.</a:t>
            </a:r>
            <a:endParaRPr lang="en-US" sz="1800" b="0" i="0" u="none" strike="noStrike" baseline="0" dirty="0">
              <a:solidFill>
                <a:srgbClr val="000000"/>
              </a:solidFill>
              <a:latin typeface="BrandingSerif"/>
            </a:endParaRPr>
          </a:p>
          <a:p>
            <a:pPr lvl="1"/>
            <a:r>
              <a:rPr lang="en-US" sz="1800" b="1" i="0" u="none" strike="noStrike" baseline="0" dirty="0">
                <a:solidFill>
                  <a:srgbClr val="000000"/>
                </a:solidFill>
                <a:latin typeface="BrandingSerif"/>
              </a:rPr>
              <a:t>The </a:t>
            </a:r>
            <a:r>
              <a:rPr lang="en-US" sz="1800" b="1" i="0" u="none" strike="noStrike" baseline="0" dirty="0" err="1">
                <a:solidFill>
                  <a:srgbClr val="000000"/>
                </a:solidFill>
                <a:latin typeface="BrandingSerif"/>
              </a:rPr>
              <a:t>Hering</a:t>
            </a:r>
            <a:r>
              <a:rPr lang="en-US" sz="1800" b="1" i="0" u="none" strike="noStrike" baseline="0" dirty="0">
                <a:solidFill>
                  <a:srgbClr val="000000"/>
                </a:solidFill>
                <a:latin typeface="BrandingSerif"/>
              </a:rPr>
              <a:t> law </a:t>
            </a:r>
            <a:r>
              <a:rPr lang="en-US" sz="1800" b="0" i="0" u="none" strike="noStrike" baseline="0" dirty="0">
                <a:solidFill>
                  <a:srgbClr val="000000"/>
                </a:solidFill>
                <a:latin typeface="BrandingSerif"/>
              </a:rPr>
              <a:t>of equal innervation states that during any conjugate eye movement, equal and simultaneous innervation flows to the yoke muscles.</a:t>
            </a:r>
            <a:endParaRPr lang="en-US" sz="1700" dirty="0"/>
          </a:p>
        </p:txBody>
      </p:sp>
      <p:pic>
        <p:nvPicPr>
          <p:cNvPr id="5" name="Picture 4">
            <a:extLst>
              <a:ext uri="{FF2B5EF4-FFF2-40B4-BE49-F238E27FC236}">
                <a16:creationId xmlns:a16="http://schemas.microsoft.com/office/drawing/2014/main" id="{7A5EEB3E-0999-4497-8C0B-E5206FC3B00A}"/>
              </a:ext>
            </a:extLst>
          </p:cNvPr>
          <p:cNvPicPr>
            <a:picLocks noChangeAspect="1"/>
          </p:cNvPicPr>
          <p:nvPr/>
        </p:nvPicPr>
        <p:blipFill>
          <a:blip r:embed="rId3"/>
          <a:stretch>
            <a:fillRect/>
          </a:stretch>
        </p:blipFill>
        <p:spPr>
          <a:xfrm>
            <a:off x="7969653" y="36339"/>
            <a:ext cx="3679015" cy="3392662"/>
          </a:xfrm>
          <a:prstGeom prst="rect">
            <a:avLst/>
          </a:prstGeom>
        </p:spPr>
      </p:pic>
      <p:pic>
        <p:nvPicPr>
          <p:cNvPr id="7" name="Picture 6">
            <a:extLst>
              <a:ext uri="{FF2B5EF4-FFF2-40B4-BE49-F238E27FC236}">
                <a16:creationId xmlns:a16="http://schemas.microsoft.com/office/drawing/2014/main" id="{824DCB88-C652-440F-8834-0E92B3889B42}"/>
              </a:ext>
            </a:extLst>
          </p:cNvPr>
          <p:cNvPicPr>
            <a:picLocks noChangeAspect="1"/>
          </p:cNvPicPr>
          <p:nvPr/>
        </p:nvPicPr>
        <p:blipFill>
          <a:blip r:embed="rId4"/>
          <a:stretch>
            <a:fillRect/>
          </a:stretch>
        </p:blipFill>
        <p:spPr>
          <a:xfrm>
            <a:off x="8054243" y="3550125"/>
            <a:ext cx="3594425" cy="3271536"/>
          </a:xfrm>
          <a:prstGeom prst="rect">
            <a:avLst/>
          </a:prstGeom>
        </p:spPr>
      </p:pic>
    </p:spTree>
    <p:extLst>
      <p:ext uri="{BB962C8B-B14F-4D97-AF65-F5344CB8AC3E}">
        <p14:creationId xmlns:p14="http://schemas.microsoft.com/office/powerpoint/2010/main" val="109858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356B5E-624D-4F33-9DC0-ABF267284C7E}"/>
              </a:ext>
            </a:extLst>
          </p:cNvPr>
          <p:cNvSpPr>
            <a:spLocks noGrp="1"/>
          </p:cNvSpPr>
          <p:nvPr>
            <p:ph type="title"/>
          </p:nvPr>
        </p:nvSpPr>
        <p:spPr>
          <a:xfrm>
            <a:off x="964760" y="804328"/>
            <a:ext cx="6091312" cy="1205821"/>
          </a:xfrm>
        </p:spPr>
        <p:txBody>
          <a:bodyPr>
            <a:normAutofit/>
          </a:bodyPr>
          <a:lstStyle/>
          <a:p>
            <a:r>
              <a:rPr lang="en-US" sz="4000">
                <a:solidFill>
                  <a:srgbClr val="FEFFFF"/>
                </a:solidFill>
              </a:rPr>
              <a:t>Introduction</a:t>
            </a:r>
          </a:p>
        </p:txBody>
      </p:sp>
      <p:sp>
        <p:nvSpPr>
          <p:cNvPr id="3" name="Content Placeholder 2">
            <a:extLst>
              <a:ext uri="{FF2B5EF4-FFF2-40B4-BE49-F238E27FC236}">
                <a16:creationId xmlns:a16="http://schemas.microsoft.com/office/drawing/2014/main" id="{64F48DB9-C2F1-4EDA-A11F-02F4B038F1B4}"/>
              </a:ext>
            </a:extLst>
          </p:cNvPr>
          <p:cNvSpPr>
            <a:spLocks noGrp="1"/>
          </p:cNvSpPr>
          <p:nvPr>
            <p:ph idx="1"/>
          </p:nvPr>
        </p:nvSpPr>
        <p:spPr>
          <a:xfrm>
            <a:off x="1273660" y="2421843"/>
            <a:ext cx="6074878" cy="4436157"/>
          </a:xfrm>
        </p:spPr>
        <p:txBody>
          <a:bodyPr>
            <a:normAutofit lnSpcReduction="10000"/>
          </a:bodyPr>
          <a:lstStyle/>
          <a:p>
            <a:r>
              <a:rPr lang="en-US" sz="2000" b="1" dirty="0"/>
              <a:t>Sensory considerations</a:t>
            </a:r>
          </a:p>
          <a:p>
            <a:pPr lvl="1"/>
            <a:r>
              <a:rPr lang="en-US" sz="1800" b="1" dirty="0">
                <a:solidFill>
                  <a:srgbClr val="000000"/>
                </a:solidFill>
                <a:latin typeface="BrandingSerif"/>
              </a:rPr>
              <a:t>Normal BSV </a:t>
            </a:r>
            <a:r>
              <a:rPr lang="en-US" sz="1800" dirty="0">
                <a:solidFill>
                  <a:srgbClr val="000000"/>
                </a:solidFill>
                <a:latin typeface="BrandingSerif"/>
              </a:rPr>
              <a:t>involves the simultaneous use of both eyes with </a:t>
            </a:r>
            <a:r>
              <a:rPr lang="en-US" sz="1800" dirty="0" err="1">
                <a:solidFill>
                  <a:srgbClr val="000000"/>
                </a:solidFill>
                <a:latin typeface="BrandingSerif"/>
              </a:rPr>
              <a:t>bifoveal</a:t>
            </a:r>
            <a:r>
              <a:rPr lang="en-US" sz="1800" dirty="0">
                <a:solidFill>
                  <a:srgbClr val="000000"/>
                </a:solidFill>
                <a:latin typeface="BrandingSerif"/>
              </a:rPr>
              <a:t> fixation, so that each eye contributes to a common single perception of the object of regard</a:t>
            </a:r>
            <a:r>
              <a:rPr lang="en-US" sz="1800" b="1" dirty="0">
                <a:solidFill>
                  <a:srgbClr val="000000"/>
                </a:solidFill>
                <a:latin typeface="BrandingSerif"/>
              </a:rPr>
              <a:t>.</a:t>
            </a:r>
          </a:p>
          <a:p>
            <a:pPr lvl="1"/>
            <a:r>
              <a:rPr lang="en-US" sz="1800" b="1" dirty="0">
                <a:solidFill>
                  <a:srgbClr val="000000"/>
                </a:solidFill>
                <a:latin typeface="BrandingSerif"/>
              </a:rPr>
              <a:t>Stereopsis</a:t>
            </a:r>
            <a:r>
              <a:rPr lang="en-US" sz="1800" dirty="0">
                <a:solidFill>
                  <a:srgbClr val="000000"/>
                </a:solidFill>
                <a:latin typeface="BrandingSerif"/>
              </a:rPr>
              <a:t>: is the relative ordering of visual object depth, solid obj are seen stereoscopically in 3 dimensions because each eyes see a slightly different angle  aspect of the same obj.</a:t>
            </a:r>
            <a:endParaRPr lang="en-US" sz="1800" b="1" dirty="0">
              <a:solidFill>
                <a:srgbClr val="000000"/>
              </a:solidFill>
              <a:latin typeface="BrandingSerif"/>
            </a:endParaRPr>
          </a:p>
          <a:p>
            <a:pPr lvl="1"/>
            <a:r>
              <a:rPr lang="en-US" sz="1800" b="1" dirty="0">
                <a:solidFill>
                  <a:srgbClr val="000000"/>
                </a:solidFill>
                <a:latin typeface="BrandingSerif"/>
              </a:rPr>
              <a:t>Confusion: </a:t>
            </a:r>
            <a:r>
              <a:rPr lang="en-US" sz="1800" dirty="0">
                <a:solidFill>
                  <a:srgbClr val="000000"/>
                </a:solidFill>
                <a:latin typeface="BrandingSerif"/>
              </a:rPr>
              <a:t>is the simultaneous appreciation of 2 superimposed but dissimilar images caused by stimulation of the 2 foveae by different objects.</a:t>
            </a:r>
          </a:p>
          <a:p>
            <a:pPr lvl="1"/>
            <a:r>
              <a:rPr lang="en-US" sz="1800" b="1" dirty="0">
                <a:solidFill>
                  <a:srgbClr val="000000"/>
                </a:solidFill>
                <a:latin typeface="BrandingSerif"/>
              </a:rPr>
              <a:t>Pathological Diplopia</a:t>
            </a:r>
            <a:r>
              <a:rPr lang="en-US" sz="1800" dirty="0">
                <a:solidFill>
                  <a:srgbClr val="000000"/>
                </a:solidFill>
                <a:latin typeface="BrandingSerif"/>
              </a:rPr>
              <a:t>: is the simultaneous appreciation of two images of the same object in different positions and results from images of the same object falling on noncorresponding retinal points. In esotropia the diplopia is homonymous (uncrossed), in exotropia the diplopia is heteronymous (crossed).</a:t>
            </a:r>
          </a:p>
          <a:p>
            <a:pPr lvl="1"/>
            <a:endParaRPr lang="en-US" sz="1700" dirty="0"/>
          </a:p>
        </p:txBody>
      </p:sp>
      <p:pic>
        <p:nvPicPr>
          <p:cNvPr id="5" name="Picture 4">
            <a:extLst>
              <a:ext uri="{FF2B5EF4-FFF2-40B4-BE49-F238E27FC236}">
                <a16:creationId xmlns:a16="http://schemas.microsoft.com/office/drawing/2014/main" id="{49A8DC04-C8AB-430B-94FE-0F0CF161D6C4}"/>
              </a:ext>
            </a:extLst>
          </p:cNvPr>
          <p:cNvPicPr>
            <a:picLocks noChangeAspect="1"/>
          </p:cNvPicPr>
          <p:nvPr/>
        </p:nvPicPr>
        <p:blipFill>
          <a:blip r:embed="rId3"/>
          <a:stretch>
            <a:fillRect/>
          </a:stretch>
        </p:blipFill>
        <p:spPr>
          <a:xfrm>
            <a:off x="7512844" y="3429000"/>
            <a:ext cx="2649205" cy="2957051"/>
          </a:xfrm>
          <a:prstGeom prst="rect">
            <a:avLst/>
          </a:prstGeom>
        </p:spPr>
      </p:pic>
      <p:pic>
        <p:nvPicPr>
          <p:cNvPr id="7" name="Picture 6">
            <a:extLst>
              <a:ext uri="{FF2B5EF4-FFF2-40B4-BE49-F238E27FC236}">
                <a16:creationId xmlns:a16="http://schemas.microsoft.com/office/drawing/2014/main" id="{1E54EF83-4BD8-4BB3-895C-C1916B837C09}"/>
              </a:ext>
            </a:extLst>
          </p:cNvPr>
          <p:cNvPicPr>
            <a:picLocks noChangeAspect="1"/>
          </p:cNvPicPr>
          <p:nvPr/>
        </p:nvPicPr>
        <p:blipFill>
          <a:blip r:embed="rId4"/>
          <a:stretch>
            <a:fillRect/>
          </a:stretch>
        </p:blipFill>
        <p:spPr>
          <a:xfrm>
            <a:off x="7911495" y="237760"/>
            <a:ext cx="3301217" cy="2919404"/>
          </a:xfrm>
          <a:prstGeom prst="rect">
            <a:avLst/>
          </a:prstGeom>
        </p:spPr>
      </p:pic>
      <p:pic>
        <p:nvPicPr>
          <p:cNvPr id="9" name="Picture 8">
            <a:extLst>
              <a:ext uri="{FF2B5EF4-FFF2-40B4-BE49-F238E27FC236}">
                <a16:creationId xmlns:a16="http://schemas.microsoft.com/office/drawing/2014/main" id="{DCF9CD6A-3DD9-408C-B661-72DC5CCEE3DF}"/>
              </a:ext>
            </a:extLst>
          </p:cNvPr>
          <p:cNvPicPr>
            <a:picLocks noChangeAspect="1"/>
          </p:cNvPicPr>
          <p:nvPr/>
        </p:nvPicPr>
        <p:blipFill>
          <a:blip r:embed="rId5"/>
          <a:stretch>
            <a:fillRect/>
          </a:stretch>
        </p:blipFill>
        <p:spPr>
          <a:xfrm>
            <a:off x="10245213" y="3086183"/>
            <a:ext cx="1803657" cy="3771817"/>
          </a:xfrm>
          <a:prstGeom prst="rect">
            <a:avLst/>
          </a:prstGeom>
        </p:spPr>
      </p:pic>
    </p:spTree>
    <p:extLst>
      <p:ext uri="{BB962C8B-B14F-4D97-AF65-F5344CB8AC3E}">
        <p14:creationId xmlns:p14="http://schemas.microsoft.com/office/powerpoint/2010/main" val="3132537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356B5E-624D-4F33-9DC0-ABF267284C7E}"/>
              </a:ext>
            </a:extLst>
          </p:cNvPr>
          <p:cNvSpPr>
            <a:spLocks noGrp="1"/>
          </p:cNvSpPr>
          <p:nvPr>
            <p:ph type="title"/>
          </p:nvPr>
        </p:nvSpPr>
        <p:spPr>
          <a:xfrm>
            <a:off x="964760" y="804328"/>
            <a:ext cx="6091312" cy="1205821"/>
          </a:xfrm>
        </p:spPr>
        <p:txBody>
          <a:bodyPr>
            <a:normAutofit/>
          </a:bodyPr>
          <a:lstStyle/>
          <a:p>
            <a:r>
              <a:rPr lang="en-US" sz="4000">
                <a:solidFill>
                  <a:srgbClr val="FEFFFF"/>
                </a:solidFill>
              </a:rPr>
              <a:t>Introduction</a:t>
            </a:r>
          </a:p>
        </p:txBody>
      </p:sp>
      <p:sp>
        <p:nvSpPr>
          <p:cNvPr id="3" name="Content Placeholder 2">
            <a:extLst>
              <a:ext uri="{FF2B5EF4-FFF2-40B4-BE49-F238E27FC236}">
                <a16:creationId xmlns:a16="http://schemas.microsoft.com/office/drawing/2014/main" id="{64F48DB9-C2F1-4EDA-A11F-02F4B038F1B4}"/>
              </a:ext>
            </a:extLst>
          </p:cNvPr>
          <p:cNvSpPr>
            <a:spLocks noGrp="1"/>
          </p:cNvSpPr>
          <p:nvPr>
            <p:ph idx="1"/>
          </p:nvPr>
        </p:nvSpPr>
        <p:spPr>
          <a:xfrm>
            <a:off x="1273660" y="2421843"/>
            <a:ext cx="9600817" cy="4067447"/>
          </a:xfrm>
        </p:spPr>
        <p:txBody>
          <a:bodyPr>
            <a:normAutofit fontScale="92500" lnSpcReduction="10000"/>
          </a:bodyPr>
          <a:lstStyle/>
          <a:p>
            <a:r>
              <a:rPr lang="en-US" sz="2000" b="1" dirty="0"/>
              <a:t>Adaptation to strabismus</a:t>
            </a:r>
          </a:p>
          <a:p>
            <a:pPr lvl="1"/>
            <a:r>
              <a:rPr lang="en-US" sz="2000" b="1" dirty="0"/>
              <a:t>Sensory adaptation:</a:t>
            </a:r>
          </a:p>
          <a:p>
            <a:pPr lvl="2"/>
            <a:r>
              <a:rPr lang="en-US" b="1" dirty="0"/>
              <a:t>Suppression</a:t>
            </a:r>
            <a:r>
              <a:rPr lang="en-US" dirty="0"/>
              <a:t> (negative adaptation): involves active inhibition by the visual cortex of the image from one eye when both eyes are open. It can be central or peripheral, monocular or alternating, facultative or obligatory. It is a precursor of amblyopia</a:t>
            </a:r>
          </a:p>
          <a:p>
            <a:pPr lvl="2"/>
            <a:r>
              <a:rPr lang="en-US" b="1" dirty="0"/>
              <a:t>Anomalous retinal correspondence (ARC): </a:t>
            </a:r>
            <a:r>
              <a:rPr lang="en-US" dirty="0"/>
              <a:t>a condition in which non-corresponding retinal elements acquire a common subjective visual direction, so that the fovea of the fixing eye is paired with a non-foveal retinal element. It is usually seen in small angle manifest squint.</a:t>
            </a:r>
          </a:p>
          <a:p>
            <a:pPr marL="914400" lvl="2" indent="0">
              <a:buNone/>
            </a:pPr>
            <a:endParaRPr lang="en-US" dirty="0"/>
          </a:p>
          <a:p>
            <a:pPr lvl="1"/>
            <a:r>
              <a:rPr lang="en-US" sz="2000" b="1" dirty="0"/>
              <a:t>Motor adaptation:</a:t>
            </a:r>
          </a:p>
          <a:p>
            <a:pPr lvl="2"/>
            <a:r>
              <a:rPr lang="en-US" b="1" dirty="0"/>
              <a:t>Face turn</a:t>
            </a:r>
          </a:p>
          <a:p>
            <a:pPr lvl="2"/>
            <a:r>
              <a:rPr lang="en-US" b="1" dirty="0"/>
              <a:t>Head tilt</a:t>
            </a:r>
          </a:p>
          <a:p>
            <a:pPr lvl="2"/>
            <a:r>
              <a:rPr lang="en-US" b="1" dirty="0"/>
              <a:t>Chin elevation or depression</a:t>
            </a:r>
          </a:p>
          <a:p>
            <a:pPr lvl="2"/>
            <a:endParaRPr lang="en-US" sz="1300" dirty="0"/>
          </a:p>
          <a:p>
            <a:pPr lvl="2"/>
            <a:endParaRPr lang="en-US" sz="1300" dirty="0"/>
          </a:p>
          <a:p>
            <a:pPr marL="914400" lvl="2" indent="0">
              <a:buNone/>
            </a:pPr>
            <a:endParaRPr lang="en-US" sz="1300" dirty="0"/>
          </a:p>
          <a:p>
            <a:pPr marL="914400" lvl="2" indent="0">
              <a:buNone/>
            </a:pPr>
            <a:endParaRPr lang="en-US" sz="1300" dirty="0"/>
          </a:p>
          <a:p>
            <a:pPr lvl="2"/>
            <a:endParaRPr lang="en-US" sz="1300" dirty="0"/>
          </a:p>
        </p:txBody>
      </p:sp>
    </p:spTree>
    <p:extLst>
      <p:ext uri="{BB962C8B-B14F-4D97-AF65-F5344CB8AC3E}">
        <p14:creationId xmlns:p14="http://schemas.microsoft.com/office/powerpoint/2010/main" val="3594652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BDF875-6D60-4F8F-99FC-2171532B4CAC}"/>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Amblyopia</a:t>
            </a:r>
          </a:p>
        </p:txBody>
      </p:sp>
      <p:sp>
        <p:nvSpPr>
          <p:cNvPr id="3" name="Content Placeholder 2">
            <a:extLst>
              <a:ext uri="{FF2B5EF4-FFF2-40B4-BE49-F238E27FC236}">
                <a16:creationId xmlns:a16="http://schemas.microsoft.com/office/drawing/2014/main" id="{B5E670C9-BE87-4399-B368-6F4D73EDEB3C}"/>
              </a:ext>
            </a:extLst>
          </p:cNvPr>
          <p:cNvSpPr>
            <a:spLocks noGrp="1"/>
          </p:cNvSpPr>
          <p:nvPr>
            <p:ph idx="1"/>
          </p:nvPr>
        </p:nvSpPr>
        <p:spPr>
          <a:xfrm>
            <a:off x="4810259" y="649480"/>
            <a:ext cx="6555347" cy="5546047"/>
          </a:xfrm>
        </p:spPr>
        <p:txBody>
          <a:bodyPr anchor="ctr">
            <a:normAutofit/>
          </a:bodyPr>
          <a:lstStyle/>
          <a:p>
            <a:r>
              <a:rPr lang="en-US" sz="2000" dirty="0"/>
              <a:t>Is the unilateral, or rarely bilateral, decrease in best corrected visual acuity (VA) caused by form vision deprivation and/or abnormal binocular interaction, for which there is no identifiable pathology of the eye or visual pathway.</a:t>
            </a:r>
          </a:p>
          <a:p>
            <a:r>
              <a:rPr lang="en-US" sz="2000" b="1" i="0" u="none" strike="noStrike" baseline="0" dirty="0">
                <a:latin typeface="BrandingSerif"/>
              </a:rPr>
              <a:t>Strabismic </a:t>
            </a:r>
            <a:r>
              <a:rPr lang="en-US" sz="2000" b="0" i="0" u="none" strike="noStrike" baseline="0" dirty="0">
                <a:latin typeface="BrandingSerif"/>
              </a:rPr>
              <a:t>amblyopia results from abnormal binocular interaction where there is continued monocular suppression of the deviating eye.</a:t>
            </a:r>
          </a:p>
          <a:p>
            <a:r>
              <a:rPr lang="en-US" sz="2000" b="1" i="0" u="none" strike="noStrike" baseline="0" dirty="0">
                <a:latin typeface="BrandingSerif"/>
              </a:rPr>
              <a:t>Anisometropic </a:t>
            </a:r>
            <a:r>
              <a:rPr lang="en-US" sz="2000" b="0" i="0" u="none" strike="noStrike" baseline="0" dirty="0">
                <a:latin typeface="BrandingSerif"/>
              </a:rPr>
              <a:t>amblyopia is caused by a difference in refractive error between the eyes and may result from a difference of as little as 1 diopter. The more ametropic eye receives a blurred image and thereby becomes amblyopic.</a:t>
            </a:r>
          </a:p>
          <a:p>
            <a:r>
              <a:rPr lang="en-US" sz="2000" b="1" i="0" u="none" strike="noStrike" baseline="0" dirty="0">
                <a:latin typeface="BrandingSerif"/>
              </a:rPr>
              <a:t>Stimulus deprivation </a:t>
            </a:r>
            <a:r>
              <a:rPr lang="en-US" sz="2000" b="0" i="0" u="none" strike="noStrike" baseline="0" dirty="0">
                <a:latin typeface="BrandingSerif"/>
              </a:rPr>
              <a:t>amblyopia results from vision deprivation. It may be unilateral or bilateral and is typically caused by opacities in the media (e.g., cataract) or ptosis that covers the pupil. </a:t>
            </a:r>
            <a:endParaRPr lang="en-US" sz="2000" dirty="0">
              <a:latin typeface="BrandingSerif"/>
            </a:endParaRPr>
          </a:p>
          <a:p>
            <a:r>
              <a:rPr lang="en-US" sz="2000" b="1" i="0" u="none" strike="noStrike" baseline="0" dirty="0">
                <a:latin typeface="BrandingSerif"/>
              </a:rPr>
              <a:t>Bilateral ametropic </a:t>
            </a:r>
            <a:r>
              <a:rPr lang="en-US" sz="2000" b="0" i="0" u="none" strike="noStrike" baseline="0" dirty="0">
                <a:latin typeface="BrandingSerif"/>
              </a:rPr>
              <a:t>amblyopia results from high symmetrical refractive errors, usually hypermetropia. </a:t>
            </a:r>
            <a:endParaRPr lang="en-US" sz="2000" dirty="0"/>
          </a:p>
        </p:txBody>
      </p:sp>
    </p:spTree>
    <p:extLst>
      <p:ext uri="{BB962C8B-B14F-4D97-AF65-F5344CB8AC3E}">
        <p14:creationId xmlns:p14="http://schemas.microsoft.com/office/powerpoint/2010/main" val="2999740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BDF875-6D60-4F8F-99FC-2171532B4CAC}"/>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Amblyopia</a:t>
            </a:r>
          </a:p>
        </p:txBody>
      </p:sp>
      <p:sp>
        <p:nvSpPr>
          <p:cNvPr id="3" name="Content Placeholder 2">
            <a:extLst>
              <a:ext uri="{FF2B5EF4-FFF2-40B4-BE49-F238E27FC236}">
                <a16:creationId xmlns:a16="http://schemas.microsoft.com/office/drawing/2014/main" id="{B5E670C9-BE87-4399-B368-6F4D73EDEB3C}"/>
              </a:ext>
            </a:extLst>
          </p:cNvPr>
          <p:cNvSpPr>
            <a:spLocks noGrp="1"/>
          </p:cNvSpPr>
          <p:nvPr>
            <p:ph idx="1"/>
          </p:nvPr>
        </p:nvSpPr>
        <p:spPr>
          <a:xfrm>
            <a:off x="4810259" y="216310"/>
            <a:ext cx="6555347" cy="6410632"/>
          </a:xfrm>
        </p:spPr>
        <p:txBody>
          <a:bodyPr anchor="ctr">
            <a:normAutofit/>
          </a:bodyPr>
          <a:lstStyle/>
          <a:p>
            <a:r>
              <a:rPr lang="en-US" sz="2000" dirty="0"/>
              <a:t>The visual system in children is characterized by its plasticity. When the cause of amblyopia is reversed, vision may be restored to normal with appropriate therapy, however, when treatment is delayed beyond the sensitive period, the condition will become permanent.</a:t>
            </a:r>
          </a:p>
          <a:p>
            <a:r>
              <a:rPr lang="en-US" sz="2000" dirty="0"/>
              <a:t>An organic disease must be excluded before commencing therapy. Sometimes they may co-exist. </a:t>
            </a:r>
          </a:p>
          <a:p>
            <a:r>
              <a:rPr lang="en-US" sz="2000" b="1" dirty="0"/>
              <a:t>Occlusion therapy</a:t>
            </a:r>
            <a:r>
              <a:rPr lang="en-US" sz="2000" dirty="0"/>
              <a:t>: the normal eye is occluded to encourage the use of the amblyopic eye. It is the most effective therapy. However, </a:t>
            </a:r>
            <a:r>
              <a:rPr lang="en-US" sz="1800" b="0" i="0" u="none" strike="noStrike" baseline="0" dirty="0">
                <a:solidFill>
                  <a:srgbClr val="FF0000"/>
                </a:solidFill>
                <a:latin typeface="BrandingSerif"/>
              </a:rPr>
              <a:t>Poor compliance is the single greatest barrier to improvement and must be monitored</a:t>
            </a:r>
            <a:r>
              <a:rPr lang="en-US" sz="1800" b="0" i="0" u="none" strike="noStrike" baseline="0" dirty="0">
                <a:solidFill>
                  <a:srgbClr val="000000"/>
                </a:solidFill>
                <a:latin typeface="BrandingSerif"/>
              </a:rPr>
              <a:t>.</a:t>
            </a:r>
            <a:r>
              <a:rPr lang="en-US" sz="2000" dirty="0"/>
              <a:t> It is of 2 types</a:t>
            </a:r>
          </a:p>
          <a:p>
            <a:pPr lvl="1"/>
            <a:r>
              <a:rPr lang="en-US" sz="1600" b="1" dirty="0"/>
              <a:t>Full time</a:t>
            </a:r>
          </a:p>
          <a:p>
            <a:pPr lvl="1"/>
            <a:r>
              <a:rPr lang="en-US" sz="1600" b="1" dirty="0"/>
              <a:t>Part time</a:t>
            </a:r>
            <a:endParaRPr lang="en-US" sz="1600" dirty="0"/>
          </a:p>
          <a:p>
            <a:r>
              <a:rPr lang="en-US" sz="2000" b="1" dirty="0"/>
              <a:t>Penalization with atropine drops</a:t>
            </a:r>
            <a:r>
              <a:rPr lang="en-US" sz="2000" dirty="0"/>
              <a:t>, </a:t>
            </a:r>
            <a:r>
              <a:rPr lang="en-US" sz="1800" b="0" i="0" u="none" strike="noStrike" baseline="0" dirty="0">
                <a:solidFill>
                  <a:srgbClr val="000000"/>
                </a:solidFill>
                <a:latin typeface="BrandingSerif"/>
              </a:rPr>
              <a:t>It may work best in the treatment of mild–moderate amblyopia (6/24 or better), especially when due to anisometropic hypermetropia. Patch occlusion is likely to produce a quicker response than atropine, which has conventionally been reserved for use when compliance with patch occlusion is poor. </a:t>
            </a:r>
            <a:endParaRPr lang="en-US" sz="2000" dirty="0"/>
          </a:p>
          <a:p>
            <a:pPr marL="457200" lvl="1" indent="0">
              <a:buNone/>
            </a:pPr>
            <a:endParaRPr lang="en-US" sz="1600" b="1" dirty="0"/>
          </a:p>
        </p:txBody>
      </p:sp>
    </p:spTree>
    <p:extLst>
      <p:ext uri="{BB962C8B-B14F-4D97-AF65-F5344CB8AC3E}">
        <p14:creationId xmlns:p14="http://schemas.microsoft.com/office/powerpoint/2010/main" val="3418948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E2355D-0493-4FF2-8359-A1635829942E}"/>
              </a:ext>
            </a:extLst>
          </p:cNvPr>
          <p:cNvSpPr>
            <a:spLocks noGrp="1"/>
          </p:cNvSpPr>
          <p:nvPr>
            <p:ph type="title"/>
          </p:nvPr>
        </p:nvSpPr>
        <p:spPr>
          <a:xfrm>
            <a:off x="838200" y="556995"/>
            <a:ext cx="10515600" cy="1133693"/>
          </a:xfrm>
        </p:spPr>
        <p:txBody>
          <a:bodyPr>
            <a:normAutofit/>
          </a:bodyPr>
          <a:lstStyle/>
          <a:p>
            <a:r>
              <a:rPr lang="en-US" sz="5200"/>
              <a:t>Clinical evaluation of strabismus</a:t>
            </a:r>
          </a:p>
        </p:txBody>
      </p:sp>
      <p:graphicFrame>
        <p:nvGraphicFramePr>
          <p:cNvPr id="5" name="Content Placeholder 2">
            <a:extLst>
              <a:ext uri="{FF2B5EF4-FFF2-40B4-BE49-F238E27FC236}">
                <a16:creationId xmlns:a16="http://schemas.microsoft.com/office/drawing/2014/main" id="{983D2645-EAE6-E094-417A-773692388A10}"/>
              </a:ext>
            </a:extLst>
          </p:cNvPr>
          <p:cNvGraphicFramePr>
            <a:graphicFrameLocks noGrp="1"/>
          </p:cNvGraphicFramePr>
          <p:nvPr>
            <p:ph idx="1"/>
            <p:extLst>
              <p:ext uri="{D42A27DB-BD31-4B8C-83A1-F6EECF244321}">
                <p14:modId xmlns:p14="http://schemas.microsoft.com/office/powerpoint/2010/main" val="271367339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3546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338AA2-6B57-4FB9-BCEF-64F9BFEC937D}"/>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Agenda</a:t>
            </a:r>
          </a:p>
        </p:txBody>
      </p:sp>
      <p:graphicFrame>
        <p:nvGraphicFramePr>
          <p:cNvPr id="5" name="Content Placeholder 2">
            <a:extLst>
              <a:ext uri="{FF2B5EF4-FFF2-40B4-BE49-F238E27FC236}">
                <a16:creationId xmlns:a16="http://schemas.microsoft.com/office/drawing/2014/main" id="{98D27822-FCFC-F735-FD17-2109629410EF}"/>
              </a:ext>
            </a:extLst>
          </p:cNvPr>
          <p:cNvGraphicFramePr>
            <a:graphicFrameLocks noGrp="1"/>
          </p:cNvGraphicFramePr>
          <p:nvPr>
            <p:ph idx="1"/>
            <p:extLst>
              <p:ext uri="{D42A27DB-BD31-4B8C-83A1-F6EECF244321}">
                <p14:modId xmlns:p14="http://schemas.microsoft.com/office/powerpoint/2010/main" val="2180566754"/>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1776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FB1C0-DD32-4C6E-BCC3-04757DA189ED}"/>
              </a:ext>
            </a:extLst>
          </p:cNvPr>
          <p:cNvSpPr>
            <a:spLocks noGrp="1"/>
          </p:cNvSpPr>
          <p:nvPr>
            <p:ph type="title"/>
          </p:nvPr>
        </p:nvSpPr>
        <p:spPr>
          <a:xfrm>
            <a:off x="1653363" y="365760"/>
            <a:ext cx="9367203" cy="1188720"/>
          </a:xfrm>
        </p:spPr>
        <p:txBody>
          <a:bodyPr>
            <a:normAutofit/>
          </a:bodyPr>
          <a:lstStyle/>
          <a:p>
            <a:r>
              <a:rPr lang="en-US"/>
              <a:t>History Taking</a:t>
            </a:r>
            <a:endParaRPr lang="en-US" dirty="0"/>
          </a:p>
        </p:txBody>
      </p:sp>
      <p:sp>
        <p:nvSpPr>
          <p:cNvPr id="17"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7FCD038-B1F6-4118-8514-61A00AFDD9C9}"/>
              </a:ext>
            </a:extLst>
          </p:cNvPr>
          <p:cNvSpPr>
            <a:spLocks noGrp="1"/>
          </p:cNvSpPr>
          <p:nvPr>
            <p:ph idx="1"/>
          </p:nvPr>
        </p:nvSpPr>
        <p:spPr>
          <a:xfrm>
            <a:off x="1653363" y="2176272"/>
            <a:ext cx="9367204" cy="4041648"/>
          </a:xfrm>
        </p:spPr>
        <p:txBody>
          <a:bodyPr anchor="t">
            <a:normAutofit/>
          </a:bodyPr>
          <a:lstStyle/>
          <a:p>
            <a:r>
              <a:rPr lang="en-US" sz="2400" b="1" dirty="0"/>
              <a:t>Age of onset: </a:t>
            </a:r>
            <a:r>
              <a:rPr lang="en-US" sz="2400" dirty="0"/>
              <a:t>type of squint, risk of amblyopia, previous photos.</a:t>
            </a:r>
          </a:p>
          <a:p>
            <a:r>
              <a:rPr lang="en-US" sz="2400" b="1" dirty="0"/>
              <a:t>Associated symptoms</a:t>
            </a:r>
            <a:r>
              <a:rPr lang="en-US" sz="2400" dirty="0"/>
              <a:t>: asthenopia, diplopia, cosmetic blemish.</a:t>
            </a:r>
          </a:p>
          <a:p>
            <a:r>
              <a:rPr lang="en-US" sz="2400" b="1" dirty="0"/>
              <a:t>Variability</a:t>
            </a:r>
          </a:p>
          <a:p>
            <a:r>
              <a:rPr lang="en-US" sz="2400" b="1" dirty="0"/>
              <a:t>General health </a:t>
            </a:r>
            <a:r>
              <a:rPr lang="en-US" sz="2400" dirty="0"/>
              <a:t>e.g., CP, developmental issues, trauma…</a:t>
            </a:r>
          </a:p>
          <a:p>
            <a:r>
              <a:rPr lang="en-US" sz="2400" b="1" dirty="0"/>
              <a:t>Birth history </a:t>
            </a:r>
            <a:r>
              <a:rPr lang="en-US" sz="2400" dirty="0"/>
              <a:t>(e.g., prematurity and low BW).</a:t>
            </a:r>
          </a:p>
          <a:p>
            <a:r>
              <a:rPr lang="en-US" sz="2400" b="1" dirty="0"/>
              <a:t>Family history </a:t>
            </a:r>
            <a:r>
              <a:rPr lang="en-US" sz="2400" dirty="0"/>
              <a:t>(type of squint &amp; its management)</a:t>
            </a:r>
          </a:p>
          <a:p>
            <a:r>
              <a:rPr lang="en-US" sz="2400" b="1" dirty="0"/>
              <a:t>Previous ocular history</a:t>
            </a:r>
          </a:p>
          <a:p>
            <a:pPr lvl="1"/>
            <a:r>
              <a:rPr lang="en-US" dirty="0"/>
              <a:t>Glass prescription, occlusion therapy, previous surgery..</a:t>
            </a:r>
          </a:p>
          <a:p>
            <a:endParaRPr lang="en-US" sz="2400" dirty="0"/>
          </a:p>
        </p:txBody>
      </p:sp>
    </p:spTree>
    <p:extLst>
      <p:ext uri="{BB962C8B-B14F-4D97-AF65-F5344CB8AC3E}">
        <p14:creationId xmlns:p14="http://schemas.microsoft.com/office/powerpoint/2010/main" val="4016880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FB1C0-DD32-4C6E-BCC3-04757DA189ED}"/>
              </a:ext>
            </a:extLst>
          </p:cNvPr>
          <p:cNvSpPr>
            <a:spLocks noGrp="1"/>
          </p:cNvSpPr>
          <p:nvPr>
            <p:ph type="title"/>
          </p:nvPr>
        </p:nvSpPr>
        <p:spPr>
          <a:xfrm>
            <a:off x="524741" y="620392"/>
            <a:ext cx="3808268" cy="5504688"/>
          </a:xfrm>
        </p:spPr>
        <p:txBody>
          <a:bodyPr>
            <a:normAutofit/>
          </a:bodyPr>
          <a:lstStyle/>
          <a:p>
            <a:r>
              <a:rPr lang="en-US" sz="6000" dirty="0">
                <a:solidFill>
                  <a:schemeClr val="accent5"/>
                </a:solidFill>
              </a:rPr>
              <a:t>Visual Acuity Testing</a:t>
            </a:r>
          </a:p>
        </p:txBody>
      </p:sp>
      <p:graphicFrame>
        <p:nvGraphicFramePr>
          <p:cNvPr id="22" name="Content Placeholder 2">
            <a:extLst>
              <a:ext uri="{FF2B5EF4-FFF2-40B4-BE49-F238E27FC236}">
                <a16:creationId xmlns:a16="http://schemas.microsoft.com/office/drawing/2014/main" id="{DE7727A6-B48D-9C11-5B15-70683940D156}"/>
              </a:ext>
            </a:extLst>
          </p:cNvPr>
          <p:cNvGraphicFramePr>
            <a:graphicFrameLocks noGrp="1"/>
          </p:cNvGraphicFramePr>
          <p:nvPr>
            <p:ph idx="1"/>
            <p:extLst>
              <p:ext uri="{D42A27DB-BD31-4B8C-83A1-F6EECF244321}">
                <p14:modId xmlns:p14="http://schemas.microsoft.com/office/powerpoint/2010/main" val="563238518"/>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06365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2AF499-DD02-457B-B78E-A1FE6BCE38F6}"/>
              </a:ext>
            </a:extLst>
          </p:cNvPr>
          <p:cNvPicPr>
            <a:picLocks noChangeAspect="1"/>
          </p:cNvPicPr>
          <p:nvPr/>
        </p:nvPicPr>
        <p:blipFill>
          <a:blip r:embed="rId2"/>
          <a:stretch>
            <a:fillRect/>
          </a:stretch>
        </p:blipFill>
        <p:spPr>
          <a:xfrm>
            <a:off x="2782530" y="943897"/>
            <a:ext cx="6813754" cy="5110316"/>
          </a:xfrm>
          <a:prstGeom prst="rect">
            <a:avLst/>
          </a:prstGeom>
        </p:spPr>
      </p:pic>
    </p:spTree>
    <p:extLst>
      <p:ext uri="{BB962C8B-B14F-4D97-AF65-F5344CB8AC3E}">
        <p14:creationId xmlns:p14="http://schemas.microsoft.com/office/powerpoint/2010/main" val="3370898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F59E64-93BA-4880-89B0-BE0D9A43C1FF}"/>
              </a:ext>
            </a:extLst>
          </p:cNvPr>
          <p:cNvSpPr>
            <a:spLocks noGrp="1"/>
          </p:cNvSpPr>
          <p:nvPr>
            <p:ph type="title"/>
          </p:nvPr>
        </p:nvSpPr>
        <p:spPr>
          <a:xfrm>
            <a:off x="838199" y="5566551"/>
            <a:ext cx="10515600" cy="932688"/>
          </a:xfrm>
        </p:spPr>
        <p:txBody>
          <a:bodyPr vert="horz" lIns="91440" tIns="45720" rIns="91440" bIns="45720" rtlCol="0" anchor="b">
            <a:normAutofit/>
          </a:bodyPr>
          <a:lstStyle/>
          <a:p>
            <a:pPr algn="ctr"/>
            <a:r>
              <a:rPr lang="en-US" sz="5400" kern="1200" dirty="0">
                <a:solidFill>
                  <a:schemeClr val="accent1"/>
                </a:solidFill>
                <a:latin typeface="+mj-lt"/>
                <a:ea typeface="+mj-ea"/>
                <a:cs typeface="+mj-cs"/>
              </a:rPr>
              <a:t>Preferential looking test for infants</a:t>
            </a:r>
          </a:p>
        </p:txBody>
      </p:sp>
      <p:pic>
        <p:nvPicPr>
          <p:cNvPr id="2" name="Picture 1">
            <a:extLst>
              <a:ext uri="{FF2B5EF4-FFF2-40B4-BE49-F238E27FC236}">
                <a16:creationId xmlns:a16="http://schemas.microsoft.com/office/drawing/2014/main" id="{B9BC0CBD-BAD8-412F-90B8-B803D7603ED5}"/>
              </a:ext>
            </a:extLst>
          </p:cNvPr>
          <p:cNvPicPr>
            <a:picLocks noChangeAspect="1"/>
          </p:cNvPicPr>
          <p:nvPr/>
        </p:nvPicPr>
        <p:blipFill>
          <a:blip r:embed="rId2"/>
          <a:stretch>
            <a:fillRect/>
          </a:stretch>
        </p:blipFill>
        <p:spPr>
          <a:xfrm>
            <a:off x="2505470" y="118119"/>
            <a:ext cx="7181060" cy="5260126"/>
          </a:xfrm>
          <a:prstGeom prst="rect">
            <a:avLst/>
          </a:prstGeom>
        </p:spPr>
      </p:pic>
    </p:spTree>
    <p:extLst>
      <p:ext uri="{BB962C8B-B14F-4D97-AF65-F5344CB8AC3E}">
        <p14:creationId xmlns:p14="http://schemas.microsoft.com/office/powerpoint/2010/main" val="1398642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B293C8-C12C-4EE6-9869-FF80391E550D}"/>
              </a:ext>
            </a:extLst>
          </p:cNvPr>
          <p:cNvPicPr>
            <a:picLocks noChangeAspect="1"/>
          </p:cNvPicPr>
          <p:nvPr/>
        </p:nvPicPr>
        <p:blipFill>
          <a:blip r:embed="rId2"/>
          <a:stretch>
            <a:fillRect/>
          </a:stretch>
        </p:blipFill>
        <p:spPr>
          <a:xfrm>
            <a:off x="2025445" y="838647"/>
            <a:ext cx="8603226" cy="5474780"/>
          </a:xfrm>
          <a:prstGeom prst="rect">
            <a:avLst/>
          </a:prstGeom>
        </p:spPr>
      </p:pic>
    </p:spTree>
    <p:extLst>
      <p:ext uri="{BB962C8B-B14F-4D97-AF65-F5344CB8AC3E}">
        <p14:creationId xmlns:p14="http://schemas.microsoft.com/office/powerpoint/2010/main" val="2309873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Shape 14">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9C99F99F-CDAF-4AE1-8F20-DD75DA344847}"/>
              </a:ext>
            </a:extLst>
          </p:cNvPr>
          <p:cNvPicPr>
            <a:picLocks noChangeAspect="1"/>
          </p:cNvPicPr>
          <p:nvPr/>
        </p:nvPicPr>
        <p:blipFill>
          <a:blip r:embed="rId2"/>
          <a:stretch>
            <a:fillRect/>
          </a:stretch>
        </p:blipFill>
        <p:spPr>
          <a:xfrm>
            <a:off x="637376" y="1605858"/>
            <a:ext cx="3343202" cy="2749192"/>
          </a:xfrm>
          <a:prstGeom prst="rect">
            <a:avLst/>
          </a:prstGeom>
        </p:spPr>
      </p:pic>
      <p:sp>
        <p:nvSpPr>
          <p:cNvPr id="17" name="Freeform: Shape 16">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B38A4631-3018-4758-A0D5-B947177CF0F0}"/>
              </a:ext>
            </a:extLst>
          </p:cNvPr>
          <p:cNvPicPr>
            <a:picLocks noChangeAspect="1"/>
          </p:cNvPicPr>
          <p:nvPr/>
        </p:nvPicPr>
        <p:blipFill>
          <a:blip r:embed="rId3"/>
          <a:stretch>
            <a:fillRect/>
          </a:stretch>
        </p:blipFill>
        <p:spPr>
          <a:xfrm>
            <a:off x="5545244" y="1780951"/>
            <a:ext cx="6020730" cy="3835269"/>
          </a:xfrm>
          <a:prstGeom prst="rect">
            <a:avLst/>
          </a:prstGeom>
        </p:spPr>
      </p:pic>
    </p:spTree>
    <p:extLst>
      <p:ext uri="{BB962C8B-B14F-4D97-AF65-F5344CB8AC3E}">
        <p14:creationId xmlns:p14="http://schemas.microsoft.com/office/powerpoint/2010/main" val="24319336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07CC2B-2B31-4732-BB16-C37729BCA112}"/>
              </a:ext>
            </a:extLst>
          </p:cNvPr>
          <p:cNvSpPr>
            <a:spLocks noGrp="1"/>
          </p:cNvSpPr>
          <p:nvPr>
            <p:ph type="title"/>
          </p:nvPr>
        </p:nvSpPr>
        <p:spPr>
          <a:xfrm>
            <a:off x="640080" y="329184"/>
            <a:ext cx="6894576" cy="1783080"/>
          </a:xfrm>
        </p:spPr>
        <p:txBody>
          <a:bodyPr anchor="b">
            <a:normAutofit/>
          </a:bodyPr>
          <a:lstStyle/>
          <a:p>
            <a:r>
              <a:rPr lang="en-US" sz="5400"/>
              <a:t>Hirschberg test</a:t>
            </a:r>
          </a:p>
        </p:txBody>
      </p:sp>
      <p:sp>
        <p:nvSpPr>
          <p:cNvPr id="4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57F25EB-446A-4265-900B-971173733F88}"/>
              </a:ext>
            </a:extLst>
          </p:cNvPr>
          <p:cNvSpPr>
            <a:spLocks noGrp="1"/>
          </p:cNvSpPr>
          <p:nvPr>
            <p:ph idx="1"/>
          </p:nvPr>
        </p:nvSpPr>
        <p:spPr>
          <a:xfrm>
            <a:off x="640080" y="2706624"/>
            <a:ext cx="6894576" cy="3483864"/>
          </a:xfrm>
        </p:spPr>
        <p:txBody>
          <a:bodyPr>
            <a:normAutofit/>
          </a:bodyPr>
          <a:lstStyle/>
          <a:p>
            <a:r>
              <a:rPr lang="en-US" sz="1800" dirty="0"/>
              <a:t>It gives a rough objective estimate of the angle of a manifest strabismus and is especially useful in young or uncooperative patients or when fixation in the deviating eye is poor.</a:t>
            </a:r>
          </a:p>
          <a:p>
            <a:r>
              <a:rPr lang="en-US" sz="1800" dirty="0"/>
              <a:t>A pen torch is shown to the eyes from arm’s length the patient is asked to fixate the light. The corneal reflection of the light will be (more or less) centered in the pupil of the fixating eye, but will be decentered in a squinting eye, in the direction opposite to that of the deviation.</a:t>
            </a:r>
          </a:p>
          <a:p>
            <a:r>
              <a:rPr lang="en-US" sz="1800" dirty="0"/>
              <a:t>Each </a:t>
            </a:r>
            <a:r>
              <a:rPr lang="en-US" sz="1800" dirty="0" err="1"/>
              <a:t>millimetre</a:t>
            </a:r>
            <a:r>
              <a:rPr lang="en-US" sz="1800" dirty="0"/>
              <a:t> of deviation is approximately equal to 7° (1° ≈ 2 prism </a:t>
            </a:r>
            <a:r>
              <a:rPr lang="en-US" sz="1800" dirty="0" err="1"/>
              <a:t>dioptres</a:t>
            </a:r>
            <a:r>
              <a:rPr lang="en-US" sz="1800" dirty="0"/>
              <a:t>).</a:t>
            </a:r>
          </a:p>
          <a:p>
            <a:r>
              <a:rPr lang="en-US" sz="1800" dirty="0"/>
              <a:t>E.g., if the reflex is at the border of the pupil </a:t>
            </a:r>
            <a:r>
              <a:rPr lang="en-US" sz="1800" dirty="0">
                <a:sym typeface="Wingdings" panose="05000000000000000000" pitchFamily="2" charset="2"/>
              </a:rPr>
              <a:t> 15</a:t>
            </a:r>
            <a:r>
              <a:rPr lang="en-US" sz="1800" dirty="0"/>
              <a:t>°</a:t>
            </a:r>
            <a:r>
              <a:rPr lang="en-US" sz="1800" dirty="0">
                <a:sym typeface="Wingdings" panose="05000000000000000000" pitchFamily="2" charset="2"/>
              </a:rPr>
              <a:t> deviation, if at the limbus  45</a:t>
            </a:r>
            <a:r>
              <a:rPr lang="en-US" sz="1800" dirty="0"/>
              <a:t>°</a:t>
            </a:r>
          </a:p>
        </p:txBody>
      </p:sp>
      <p:pic>
        <p:nvPicPr>
          <p:cNvPr id="5" name="Picture 4">
            <a:extLst>
              <a:ext uri="{FF2B5EF4-FFF2-40B4-BE49-F238E27FC236}">
                <a16:creationId xmlns:a16="http://schemas.microsoft.com/office/drawing/2014/main" id="{8A59586A-5A80-426D-A61A-55C591EFBC0E}"/>
              </a:ext>
            </a:extLst>
          </p:cNvPr>
          <p:cNvPicPr>
            <a:picLocks noChangeAspect="1"/>
          </p:cNvPicPr>
          <p:nvPr/>
        </p:nvPicPr>
        <p:blipFill>
          <a:blip r:embed="rId2"/>
          <a:stretch>
            <a:fillRect/>
          </a:stretch>
        </p:blipFill>
        <p:spPr>
          <a:xfrm>
            <a:off x="8033465" y="329183"/>
            <a:ext cx="3674966" cy="3429969"/>
          </a:xfrm>
          <a:prstGeom prst="rect">
            <a:avLst/>
          </a:prstGeom>
        </p:spPr>
      </p:pic>
      <p:pic>
        <p:nvPicPr>
          <p:cNvPr id="4" name="Picture 3">
            <a:extLst>
              <a:ext uri="{FF2B5EF4-FFF2-40B4-BE49-F238E27FC236}">
                <a16:creationId xmlns:a16="http://schemas.microsoft.com/office/drawing/2014/main" id="{B1777862-CED9-4EDD-BEC2-F94AECC73C54}"/>
              </a:ext>
            </a:extLst>
          </p:cNvPr>
          <p:cNvPicPr>
            <a:picLocks noChangeAspect="1"/>
          </p:cNvPicPr>
          <p:nvPr/>
        </p:nvPicPr>
        <p:blipFill rotWithShape="1">
          <a:blip r:embed="rId3"/>
          <a:srcRect l="360" r="4534"/>
          <a:stretch/>
        </p:blipFill>
        <p:spPr>
          <a:xfrm>
            <a:off x="7863840" y="4521340"/>
            <a:ext cx="3995928" cy="1291977"/>
          </a:xfrm>
          <a:prstGeom prst="rect">
            <a:avLst/>
          </a:prstGeom>
        </p:spPr>
      </p:pic>
    </p:spTree>
    <p:extLst>
      <p:ext uri="{BB962C8B-B14F-4D97-AF65-F5344CB8AC3E}">
        <p14:creationId xmlns:p14="http://schemas.microsoft.com/office/powerpoint/2010/main" val="1007763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A5C968-07AE-4024-B400-B9ED00AEFD9D}"/>
              </a:ext>
            </a:extLst>
          </p:cNvPr>
          <p:cNvSpPr>
            <a:spLocks noGrp="1"/>
          </p:cNvSpPr>
          <p:nvPr>
            <p:ph type="title"/>
          </p:nvPr>
        </p:nvSpPr>
        <p:spPr>
          <a:xfrm>
            <a:off x="630936" y="639520"/>
            <a:ext cx="3429000" cy="1719072"/>
          </a:xfrm>
        </p:spPr>
        <p:txBody>
          <a:bodyPr anchor="b">
            <a:normAutofit/>
          </a:bodyPr>
          <a:lstStyle/>
          <a:p>
            <a:r>
              <a:rPr lang="en-US" sz="3800"/>
              <a:t>Krimsky and prism reflection tests</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8EAEBB9-248C-4AD8-A120-AF5830733B92}"/>
              </a:ext>
            </a:extLst>
          </p:cNvPr>
          <p:cNvSpPr>
            <a:spLocks noGrp="1"/>
          </p:cNvSpPr>
          <p:nvPr>
            <p:ph idx="1"/>
          </p:nvPr>
        </p:nvSpPr>
        <p:spPr>
          <a:xfrm>
            <a:off x="630936" y="2807207"/>
            <a:ext cx="3793580" cy="3711579"/>
          </a:xfrm>
        </p:spPr>
        <p:txBody>
          <a:bodyPr anchor="t">
            <a:normAutofit lnSpcReduction="10000"/>
          </a:bodyPr>
          <a:lstStyle/>
          <a:p>
            <a:r>
              <a:rPr lang="en-US" sz="2000" b="1" i="0" u="none" strike="noStrike" baseline="0" dirty="0">
                <a:latin typeface="BrandingSerif"/>
              </a:rPr>
              <a:t>The </a:t>
            </a:r>
            <a:r>
              <a:rPr lang="en-US" sz="2000" b="1" i="0" u="none" strike="noStrike" baseline="0" dirty="0" err="1">
                <a:latin typeface="BrandingSerif"/>
              </a:rPr>
              <a:t>Krimsky</a:t>
            </a:r>
            <a:r>
              <a:rPr lang="en-US" sz="2000" b="1" i="0" u="none" strike="noStrike" baseline="0" dirty="0">
                <a:latin typeface="BrandingSerif"/>
              </a:rPr>
              <a:t> test </a:t>
            </a:r>
            <a:r>
              <a:rPr lang="en-US" sz="2000" b="0" i="0" u="none" strike="noStrike" baseline="0" dirty="0">
                <a:latin typeface="BrandingSerif"/>
              </a:rPr>
              <a:t>involves placement of prisms in front of the fixating eye until the corneal light reflections are symmetrical. This test reduces the problem of parallax and is more commonly used than the prism reflection test.</a:t>
            </a:r>
          </a:p>
          <a:p>
            <a:r>
              <a:rPr lang="en-US" sz="2000" b="1" i="0" u="none" strike="noStrike" baseline="0" dirty="0">
                <a:latin typeface="BrandingSerif"/>
              </a:rPr>
              <a:t>The prism reflection test </a:t>
            </a:r>
            <a:r>
              <a:rPr lang="en-US" sz="2000" b="0" i="0" u="none" strike="noStrike" baseline="0" dirty="0">
                <a:latin typeface="BrandingSerif"/>
              </a:rPr>
              <a:t>involves the placement of prisms in front of the deviating eye until the corneal light reflections are symmetrical. </a:t>
            </a:r>
            <a:endParaRPr lang="en-US" sz="2000" dirty="0"/>
          </a:p>
        </p:txBody>
      </p:sp>
      <p:pic>
        <p:nvPicPr>
          <p:cNvPr id="5" name="Picture 4">
            <a:extLst>
              <a:ext uri="{FF2B5EF4-FFF2-40B4-BE49-F238E27FC236}">
                <a16:creationId xmlns:a16="http://schemas.microsoft.com/office/drawing/2014/main" id="{4E0FF1FD-798F-428C-94BA-548ABDA7FC74}"/>
              </a:ext>
            </a:extLst>
          </p:cNvPr>
          <p:cNvPicPr>
            <a:picLocks noChangeAspect="1"/>
          </p:cNvPicPr>
          <p:nvPr/>
        </p:nvPicPr>
        <p:blipFill>
          <a:blip r:embed="rId3"/>
          <a:stretch>
            <a:fillRect/>
          </a:stretch>
        </p:blipFill>
        <p:spPr>
          <a:xfrm>
            <a:off x="5368742" y="1654063"/>
            <a:ext cx="6346590" cy="4239589"/>
          </a:xfrm>
          <a:prstGeom prst="rect">
            <a:avLst/>
          </a:prstGeom>
        </p:spPr>
      </p:pic>
    </p:spTree>
    <p:extLst>
      <p:ext uri="{BB962C8B-B14F-4D97-AF65-F5344CB8AC3E}">
        <p14:creationId xmlns:p14="http://schemas.microsoft.com/office/powerpoint/2010/main" val="3992304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06B7933-ADD3-438D-A597-DEDEB764FA12}"/>
              </a:ext>
            </a:extLst>
          </p:cNvPr>
          <p:cNvPicPr>
            <a:picLocks noChangeAspect="1"/>
          </p:cNvPicPr>
          <p:nvPr/>
        </p:nvPicPr>
        <p:blipFill>
          <a:blip r:embed="rId3"/>
          <a:stretch>
            <a:fillRect/>
          </a:stretch>
        </p:blipFill>
        <p:spPr>
          <a:xfrm>
            <a:off x="818437" y="1054495"/>
            <a:ext cx="6253058" cy="4748446"/>
          </a:xfrm>
          <a:prstGeom prst="rect">
            <a:avLst/>
          </a:prstGeom>
        </p:spPr>
      </p:pic>
      <p:sp>
        <p:nvSpPr>
          <p:cNvPr id="16" name="Rectangle 15">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BB511B2-4401-4872-96DB-47E56E0C2782}"/>
              </a:ext>
            </a:extLst>
          </p:cNvPr>
          <p:cNvPicPr>
            <a:picLocks noChangeAspect="1"/>
          </p:cNvPicPr>
          <p:nvPr/>
        </p:nvPicPr>
        <p:blipFill>
          <a:blip r:embed="rId4"/>
          <a:stretch>
            <a:fillRect/>
          </a:stretch>
        </p:blipFill>
        <p:spPr>
          <a:xfrm>
            <a:off x="7883059" y="914768"/>
            <a:ext cx="3502643" cy="2638500"/>
          </a:xfrm>
          <a:prstGeom prst="rect">
            <a:avLst/>
          </a:prstGeom>
        </p:spPr>
      </p:pic>
      <p:sp>
        <p:nvSpPr>
          <p:cNvPr id="18" name="Rectangle 17">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65180A-D627-4F90-A343-C41EBA69D0CE}"/>
              </a:ext>
            </a:extLst>
          </p:cNvPr>
          <p:cNvPicPr>
            <a:picLocks noChangeAspect="1"/>
          </p:cNvPicPr>
          <p:nvPr/>
        </p:nvPicPr>
        <p:blipFill>
          <a:blip r:embed="rId5"/>
          <a:stretch>
            <a:fillRect/>
          </a:stretch>
        </p:blipFill>
        <p:spPr>
          <a:xfrm>
            <a:off x="7750357" y="4198375"/>
            <a:ext cx="3753387" cy="2126254"/>
          </a:xfrm>
          <a:prstGeom prst="rect">
            <a:avLst/>
          </a:prstGeom>
        </p:spPr>
      </p:pic>
    </p:spTree>
    <p:extLst>
      <p:ext uri="{BB962C8B-B14F-4D97-AF65-F5344CB8AC3E}">
        <p14:creationId xmlns:p14="http://schemas.microsoft.com/office/powerpoint/2010/main" val="3557219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A8698A-DBAC-4B99-9D63-3B45FB0BD792}"/>
              </a:ext>
            </a:extLst>
          </p:cNvPr>
          <p:cNvSpPr>
            <a:spLocks noGrp="1"/>
          </p:cNvSpPr>
          <p:nvPr>
            <p:ph type="title"/>
          </p:nvPr>
        </p:nvSpPr>
        <p:spPr>
          <a:xfrm>
            <a:off x="630936" y="640080"/>
            <a:ext cx="4818888" cy="1481328"/>
          </a:xfrm>
        </p:spPr>
        <p:txBody>
          <a:bodyPr anchor="b">
            <a:normAutofit/>
          </a:bodyPr>
          <a:lstStyle/>
          <a:p>
            <a:r>
              <a:rPr lang="en-US" sz="5000"/>
              <a:t>Cover–uncover test</a:t>
            </a:r>
          </a:p>
        </p:txBody>
      </p:sp>
      <p:sp>
        <p:nvSpPr>
          <p:cNvPr id="1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266A25E-0EFA-4AB6-B633-1AB8D062109D}"/>
              </a:ext>
            </a:extLst>
          </p:cNvPr>
          <p:cNvSpPr>
            <a:spLocks noGrp="1"/>
          </p:cNvSpPr>
          <p:nvPr>
            <p:ph idx="1"/>
          </p:nvPr>
        </p:nvSpPr>
        <p:spPr>
          <a:xfrm>
            <a:off x="630936" y="2660904"/>
            <a:ext cx="4818888" cy="3547872"/>
          </a:xfrm>
        </p:spPr>
        <p:txBody>
          <a:bodyPr anchor="t">
            <a:normAutofit/>
          </a:bodyPr>
          <a:lstStyle/>
          <a:p>
            <a:r>
              <a:rPr lang="en-US" sz="2200" b="1" dirty="0"/>
              <a:t>Cover test </a:t>
            </a:r>
            <a:r>
              <a:rPr lang="en-US" sz="2200" dirty="0"/>
              <a:t>is used to detect </a:t>
            </a:r>
            <a:r>
              <a:rPr lang="en-US" sz="2200" dirty="0" err="1"/>
              <a:t>heterotropias</a:t>
            </a:r>
            <a:r>
              <a:rPr lang="en-US" sz="2200" dirty="0"/>
              <a:t> (manifest deviation)</a:t>
            </a:r>
          </a:p>
          <a:p>
            <a:r>
              <a:rPr lang="en-US" sz="2200" dirty="0"/>
              <a:t>Begin the test by using an accommodative target for near, then test for distance.</a:t>
            </a:r>
          </a:p>
          <a:p>
            <a:r>
              <a:rPr lang="en-US" sz="2200" dirty="0"/>
              <a:t>Cover one eye and observe the movement of the other eye.</a:t>
            </a:r>
          </a:p>
          <a:p>
            <a:r>
              <a:rPr lang="en-US" sz="2200" dirty="0"/>
              <a:t>You can repeat it for the other eye.</a:t>
            </a:r>
          </a:p>
        </p:txBody>
      </p:sp>
      <p:pic>
        <p:nvPicPr>
          <p:cNvPr id="4" name="Picture 3">
            <a:extLst>
              <a:ext uri="{FF2B5EF4-FFF2-40B4-BE49-F238E27FC236}">
                <a16:creationId xmlns:a16="http://schemas.microsoft.com/office/drawing/2014/main" id="{6A1C5CC4-AC8C-4811-903F-486CA0949B30}"/>
              </a:ext>
            </a:extLst>
          </p:cNvPr>
          <p:cNvPicPr>
            <a:picLocks noChangeAspect="1"/>
          </p:cNvPicPr>
          <p:nvPr/>
        </p:nvPicPr>
        <p:blipFill>
          <a:blip r:embed="rId2"/>
          <a:stretch>
            <a:fillRect/>
          </a:stretch>
        </p:blipFill>
        <p:spPr>
          <a:xfrm>
            <a:off x="6099048" y="774577"/>
            <a:ext cx="5458968" cy="5308845"/>
          </a:xfrm>
          <a:prstGeom prst="rect">
            <a:avLst/>
          </a:prstGeom>
        </p:spPr>
      </p:pic>
    </p:spTree>
    <p:extLst>
      <p:ext uri="{BB962C8B-B14F-4D97-AF65-F5344CB8AC3E}">
        <p14:creationId xmlns:p14="http://schemas.microsoft.com/office/powerpoint/2010/main" val="2831153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D356B5E-624D-4F33-9DC0-ABF267284C7E}"/>
              </a:ext>
            </a:extLst>
          </p:cNvPr>
          <p:cNvSpPr>
            <a:spLocks noGrp="1"/>
          </p:cNvSpPr>
          <p:nvPr>
            <p:ph type="title"/>
          </p:nvPr>
        </p:nvSpPr>
        <p:spPr>
          <a:xfrm>
            <a:off x="964760" y="804328"/>
            <a:ext cx="6091312" cy="1205821"/>
          </a:xfrm>
        </p:spPr>
        <p:txBody>
          <a:bodyPr>
            <a:normAutofit/>
          </a:bodyPr>
          <a:lstStyle/>
          <a:p>
            <a:r>
              <a:rPr lang="en-US" sz="4000">
                <a:solidFill>
                  <a:srgbClr val="FEFFFF"/>
                </a:solidFill>
              </a:rPr>
              <a:t>Introduction</a:t>
            </a:r>
          </a:p>
        </p:txBody>
      </p:sp>
      <p:sp>
        <p:nvSpPr>
          <p:cNvPr id="3" name="Content Placeholder 2">
            <a:extLst>
              <a:ext uri="{FF2B5EF4-FFF2-40B4-BE49-F238E27FC236}">
                <a16:creationId xmlns:a16="http://schemas.microsoft.com/office/drawing/2014/main" id="{64F48DB9-C2F1-4EDA-A11F-02F4B038F1B4}"/>
              </a:ext>
            </a:extLst>
          </p:cNvPr>
          <p:cNvSpPr>
            <a:spLocks noGrp="1"/>
          </p:cNvSpPr>
          <p:nvPr>
            <p:ph idx="1"/>
          </p:nvPr>
        </p:nvSpPr>
        <p:spPr>
          <a:xfrm>
            <a:off x="1282189" y="2494450"/>
            <a:ext cx="6288650" cy="4363550"/>
          </a:xfrm>
        </p:spPr>
        <p:txBody>
          <a:bodyPr>
            <a:normAutofit lnSpcReduction="10000"/>
          </a:bodyPr>
          <a:lstStyle/>
          <a:p>
            <a:r>
              <a:rPr lang="en-US" sz="1700" b="1" dirty="0"/>
              <a:t>Definitions</a:t>
            </a:r>
            <a:r>
              <a:rPr lang="en-US" sz="1700" dirty="0"/>
              <a:t>:</a:t>
            </a:r>
          </a:p>
          <a:p>
            <a:pPr lvl="1"/>
            <a:r>
              <a:rPr lang="en-US" sz="1700" b="1" dirty="0"/>
              <a:t>Visual axis</a:t>
            </a:r>
            <a:r>
              <a:rPr lang="en-US" sz="1700" dirty="0"/>
              <a:t>: Is a line connecting the fovea to the point of fixation passing through the nodal point of the eye.</a:t>
            </a:r>
          </a:p>
          <a:p>
            <a:pPr lvl="1"/>
            <a:r>
              <a:rPr lang="en-US" sz="1700" b="1" dirty="0"/>
              <a:t>Anatomical axis</a:t>
            </a:r>
            <a:r>
              <a:rPr lang="en-US" sz="1700" dirty="0"/>
              <a:t>: is a line passing from the posterior pole to the center of the cornea.</a:t>
            </a:r>
          </a:p>
          <a:p>
            <a:pPr lvl="1"/>
            <a:r>
              <a:rPr lang="en-US" sz="1700" b="1" dirty="0"/>
              <a:t>Angle kappa</a:t>
            </a:r>
            <a:r>
              <a:rPr lang="en-US" sz="1700" dirty="0"/>
              <a:t>: angle between these 2 lines.</a:t>
            </a:r>
          </a:p>
          <a:p>
            <a:pPr lvl="1"/>
            <a:r>
              <a:rPr lang="en-US" sz="1700" b="1" dirty="0"/>
              <a:t>Orthophoria</a:t>
            </a:r>
            <a:r>
              <a:rPr lang="en-US" sz="1700" dirty="0"/>
              <a:t>: perfect ocular alignment in the absence of sensory stimulus.</a:t>
            </a:r>
          </a:p>
          <a:p>
            <a:pPr lvl="1"/>
            <a:r>
              <a:rPr lang="en-US" sz="1700" b="1" dirty="0"/>
              <a:t>Heterophoria</a:t>
            </a:r>
            <a:r>
              <a:rPr lang="en-US" sz="1700" dirty="0"/>
              <a:t>: (‘phoria’) implies a tendency of the eyes to deviate when fusion is blocked (</a:t>
            </a:r>
            <a:r>
              <a:rPr lang="en-US" sz="1700" u="sng" dirty="0"/>
              <a:t>latent</a:t>
            </a:r>
            <a:r>
              <a:rPr lang="en-US" sz="1700" dirty="0"/>
              <a:t> squint).</a:t>
            </a:r>
          </a:p>
          <a:p>
            <a:pPr lvl="1"/>
            <a:r>
              <a:rPr lang="en-US" sz="1700" b="1" dirty="0"/>
              <a:t>Heterotropia: </a:t>
            </a:r>
            <a:r>
              <a:rPr lang="en-US" sz="1700" dirty="0"/>
              <a:t>(‘tropia’) implies a </a:t>
            </a:r>
            <a:r>
              <a:rPr lang="en-US" sz="1700" u="sng" dirty="0"/>
              <a:t>manifest</a:t>
            </a:r>
            <a:r>
              <a:rPr lang="en-US" sz="1700" dirty="0"/>
              <a:t> deviation in which the visual axes do not intersect at the point of fixation. It is of 2 types:</a:t>
            </a:r>
          </a:p>
          <a:p>
            <a:pPr lvl="2"/>
            <a:r>
              <a:rPr lang="en-US" sz="1600" b="1" dirty="0"/>
              <a:t>Concomitant: </a:t>
            </a:r>
            <a:r>
              <a:rPr lang="en-US" sz="1600" dirty="0"/>
              <a:t>the angle of deviation remains the same in all directions of gaze.</a:t>
            </a:r>
          </a:p>
          <a:p>
            <a:pPr lvl="2"/>
            <a:r>
              <a:rPr lang="en-US" sz="1600" b="1" dirty="0" err="1"/>
              <a:t>Incomitant</a:t>
            </a:r>
            <a:r>
              <a:rPr lang="en-US" sz="1600" b="1" dirty="0"/>
              <a:t>: </a:t>
            </a:r>
            <a:r>
              <a:rPr lang="en-US" sz="1600" dirty="0"/>
              <a:t>the angle changes as a result of muscle paralysis or restriction.</a:t>
            </a:r>
          </a:p>
        </p:txBody>
      </p:sp>
      <p:pic>
        <p:nvPicPr>
          <p:cNvPr id="7" name="Picture 6">
            <a:extLst>
              <a:ext uri="{FF2B5EF4-FFF2-40B4-BE49-F238E27FC236}">
                <a16:creationId xmlns:a16="http://schemas.microsoft.com/office/drawing/2014/main" id="{9C53852D-C71B-40C4-8880-0996CE3167AA}"/>
              </a:ext>
            </a:extLst>
          </p:cNvPr>
          <p:cNvPicPr>
            <a:picLocks noChangeAspect="1"/>
          </p:cNvPicPr>
          <p:nvPr/>
        </p:nvPicPr>
        <p:blipFill>
          <a:blip r:embed="rId2"/>
          <a:stretch>
            <a:fillRect/>
          </a:stretch>
        </p:blipFill>
        <p:spPr>
          <a:xfrm>
            <a:off x="8024706" y="783542"/>
            <a:ext cx="3343407" cy="2407252"/>
          </a:xfrm>
          <a:prstGeom prst="rect">
            <a:avLst/>
          </a:prstGeom>
        </p:spPr>
      </p:pic>
      <p:pic>
        <p:nvPicPr>
          <p:cNvPr id="8" name="Picture 7">
            <a:extLst>
              <a:ext uri="{FF2B5EF4-FFF2-40B4-BE49-F238E27FC236}">
                <a16:creationId xmlns:a16="http://schemas.microsoft.com/office/drawing/2014/main" id="{31FFA472-4A8D-4E85-AA29-3AC20450E3AC}"/>
              </a:ext>
            </a:extLst>
          </p:cNvPr>
          <p:cNvPicPr>
            <a:picLocks noChangeAspect="1"/>
          </p:cNvPicPr>
          <p:nvPr/>
        </p:nvPicPr>
        <p:blipFill rotWithShape="1">
          <a:blip r:embed="rId3"/>
          <a:srcRect b="7503"/>
          <a:stretch/>
        </p:blipFill>
        <p:spPr>
          <a:xfrm>
            <a:off x="8294062" y="3190794"/>
            <a:ext cx="3278813" cy="3687317"/>
          </a:xfrm>
          <a:prstGeom prst="rect">
            <a:avLst/>
          </a:prstGeom>
        </p:spPr>
      </p:pic>
    </p:spTree>
    <p:extLst>
      <p:ext uri="{BB962C8B-B14F-4D97-AF65-F5344CB8AC3E}">
        <p14:creationId xmlns:p14="http://schemas.microsoft.com/office/powerpoint/2010/main" val="24822278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A8698A-DBAC-4B99-9D63-3B45FB0BD792}"/>
              </a:ext>
            </a:extLst>
          </p:cNvPr>
          <p:cNvSpPr>
            <a:spLocks noGrp="1"/>
          </p:cNvSpPr>
          <p:nvPr>
            <p:ph type="title"/>
          </p:nvPr>
        </p:nvSpPr>
        <p:spPr>
          <a:xfrm>
            <a:off x="630936" y="639520"/>
            <a:ext cx="3429000" cy="1719072"/>
          </a:xfrm>
        </p:spPr>
        <p:txBody>
          <a:bodyPr anchor="b">
            <a:normAutofit/>
          </a:bodyPr>
          <a:lstStyle/>
          <a:p>
            <a:r>
              <a:rPr lang="en-US" sz="5000"/>
              <a:t>Cover–uncover test</a:t>
            </a: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266A25E-0EFA-4AB6-B633-1AB8D062109D}"/>
              </a:ext>
            </a:extLst>
          </p:cNvPr>
          <p:cNvSpPr>
            <a:spLocks noGrp="1"/>
          </p:cNvSpPr>
          <p:nvPr>
            <p:ph idx="1"/>
          </p:nvPr>
        </p:nvSpPr>
        <p:spPr>
          <a:xfrm>
            <a:off x="630936" y="2807207"/>
            <a:ext cx="3429000" cy="3937721"/>
          </a:xfrm>
        </p:spPr>
        <p:txBody>
          <a:bodyPr anchor="t">
            <a:normAutofit lnSpcReduction="10000"/>
          </a:bodyPr>
          <a:lstStyle/>
          <a:p>
            <a:r>
              <a:rPr lang="en-US" sz="1800" b="1" dirty="0"/>
              <a:t>Uncover test </a:t>
            </a:r>
            <a:r>
              <a:rPr lang="en-US" sz="1800" dirty="0"/>
              <a:t>is used to detect heterophorias (latent dev)</a:t>
            </a:r>
          </a:p>
          <a:p>
            <a:r>
              <a:rPr lang="en-US" sz="1800" dirty="0"/>
              <a:t>Begin the test by using an accommodative target for near, then test for distance.</a:t>
            </a:r>
          </a:p>
          <a:p>
            <a:r>
              <a:rPr lang="en-US" sz="1800" dirty="0"/>
              <a:t>Cover one eye for 2-3 seconds then remove the cover &amp; observe if there is any movement.</a:t>
            </a:r>
          </a:p>
          <a:p>
            <a:r>
              <a:rPr lang="en-US" sz="1800" dirty="0"/>
              <a:t>You can repeat it for the other eye.</a:t>
            </a:r>
          </a:p>
          <a:p>
            <a:r>
              <a:rPr lang="en-US" sz="1800" dirty="0"/>
              <a:t>Few individuals are truly </a:t>
            </a:r>
            <a:r>
              <a:rPr lang="en-US" sz="1800" dirty="0" err="1"/>
              <a:t>orthophoric</a:t>
            </a:r>
            <a:r>
              <a:rPr lang="en-US" sz="1800" dirty="0"/>
              <a:t> particularly with near fixation.</a:t>
            </a:r>
          </a:p>
        </p:txBody>
      </p:sp>
      <p:pic>
        <p:nvPicPr>
          <p:cNvPr id="6" name="Picture 5">
            <a:extLst>
              <a:ext uri="{FF2B5EF4-FFF2-40B4-BE49-F238E27FC236}">
                <a16:creationId xmlns:a16="http://schemas.microsoft.com/office/drawing/2014/main" id="{3352A17D-7511-4ADB-A1F5-6F7A3B56CC18}"/>
              </a:ext>
            </a:extLst>
          </p:cNvPr>
          <p:cNvPicPr>
            <a:picLocks noChangeAspect="1"/>
          </p:cNvPicPr>
          <p:nvPr/>
        </p:nvPicPr>
        <p:blipFill>
          <a:blip r:embed="rId3"/>
          <a:stretch>
            <a:fillRect/>
          </a:stretch>
        </p:blipFill>
        <p:spPr>
          <a:xfrm>
            <a:off x="4654296" y="848735"/>
            <a:ext cx="6903720" cy="5160529"/>
          </a:xfrm>
          <a:prstGeom prst="rect">
            <a:avLst/>
          </a:prstGeom>
        </p:spPr>
      </p:pic>
    </p:spTree>
    <p:extLst>
      <p:ext uri="{BB962C8B-B14F-4D97-AF65-F5344CB8AC3E}">
        <p14:creationId xmlns:p14="http://schemas.microsoft.com/office/powerpoint/2010/main" val="3806276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A8698A-DBAC-4B99-9D63-3B45FB0BD792}"/>
              </a:ext>
            </a:extLst>
          </p:cNvPr>
          <p:cNvSpPr>
            <a:spLocks noGrp="1"/>
          </p:cNvSpPr>
          <p:nvPr>
            <p:ph type="title"/>
          </p:nvPr>
        </p:nvSpPr>
        <p:spPr>
          <a:xfrm>
            <a:off x="630936" y="639520"/>
            <a:ext cx="6910406" cy="1819920"/>
          </a:xfrm>
        </p:spPr>
        <p:txBody>
          <a:bodyPr anchor="b">
            <a:normAutofit/>
          </a:bodyPr>
          <a:lstStyle/>
          <a:p>
            <a:r>
              <a:rPr lang="en-US" sz="5000" dirty="0"/>
              <a:t>Alternate Cover Test</a:t>
            </a: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266A25E-0EFA-4AB6-B633-1AB8D062109D}"/>
              </a:ext>
            </a:extLst>
          </p:cNvPr>
          <p:cNvSpPr>
            <a:spLocks noGrp="1"/>
          </p:cNvSpPr>
          <p:nvPr>
            <p:ph idx="1"/>
          </p:nvPr>
        </p:nvSpPr>
        <p:spPr>
          <a:xfrm>
            <a:off x="630935" y="2807208"/>
            <a:ext cx="8326251" cy="3410712"/>
          </a:xfrm>
        </p:spPr>
        <p:txBody>
          <a:bodyPr anchor="t">
            <a:normAutofit/>
          </a:bodyPr>
          <a:lstStyle/>
          <a:p>
            <a:r>
              <a:rPr lang="en-US" sz="2000" dirty="0"/>
              <a:t>It induces dissociation between the 2 eyes so that it reveals the total deviation (manifest + Latent).</a:t>
            </a:r>
          </a:p>
          <a:p>
            <a:r>
              <a:rPr lang="en-US" sz="2000" dirty="0"/>
              <a:t>The right eye is covered for several seconds.</a:t>
            </a:r>
          </a:p>
          <a:p>
            <a:r>
              <a:rPr lang="en-US" sz="2000" dirty="0"/>
              <a:t>The </a:t>
            </a:r>
            <a:r>
              <a:rPr lang="en-US" sz="2000" dirty="0" err="1"/>
              <a:t>occluder</a:t>
            </a:r>
            <a:r>
              <a:rPr lang="en-US" sz="2000" dirty="0"/>
              <a:t> is quickly shifted to the opposite eye for 2 seconds, then back and forth several times. After the cover is removed, the examiner notes the speed and smoothness of recovery as the eyes return to their pre-dissociated state.</a:t>
            </a:r>
          </a:p>
          <a:p>
            <a:r>
              <a:rPr lang="en-US" sz="2000" dirty="0"/>
              <a:t>This test can break heterophoria into heterotropia.</a:t>
            </a:r>
          </a:p>
          <a:p>
            <a:endParaRPr lang="en-US" sz="1800" dirty="0"/>
          </a:p>
        </p:txBody>
      </p:sp>
    </p:spTree>
    <p:extLst>
      <p:ext uri="{BB962C8B-B14F-4D97-AF65-F5344CB8AC3E}">
        <p14:creationId xmlns:p14="http://schemas.microsoft.com/office/powerpoint/2010/main" val="1635739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5A8E49-DB42-4091-8E41-91ACFAD7A412}"/>
              </a:ext>
            </a:extLst>
          </p:cNvPr>
          <p:cNvSpPr>
            <a:spLocks noGrp="1"/>
          </p:cNvSpPr>
          <p:nvPr>
            <p:ph type="title"/>
          </p:nvPr>
        </p:nvSpPr>
        <p:spPr>
          <a:xfrm>
            <a:off x="630936" y="639520"/>
            <a:ext cx="3429000" cy="1719072"/>
          </a:xfrm>
        </p:spPr>
        <p:txBody>
          <a:bodyPr anchor="b">
            <a:normAutofit/>
          </a:bodyPr>
          <a:lstStyle/>
          <a:p>
            <a:r>
              <a:rPr lang="en-US" sz="5400"/>
              <a:t>Prism cover test</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363F7DC-DB07-450D-8958-7F3C53633F7B}"/>
              </a:ext>
            </a:extLst>
          </p:cNvPr>
          <p:cNvSpPr>
            <a:spLocks noGrp="1"/>
          </p:cNvSpPr>
          <p:nvPr>
            <p:ph idx="1"/>
          </p:nvPr>
        </p:nvSpPr>
        <p:spPr>
          <a:xfrm>
            <a:off x="630936" y="2807208"/>
            <a:ext cx="3429000" cy="3410712"/>
          </a:xfrm>
        </p:spPr>
        <p:txBody>
          <a:bodyPr anchor="t">
            <a:normAutofit/>
          </a:bodyPr>
          <a:lstStyle/>
          <a:p>
            <a:r>
              <a:rPr lang="en-US" sz="2200" dirty="0"/>
              <a:t>The previous test can be repeated with prisms of progressively increasing power placed in front of one eye util no movement is seen.</a:t>
            </a:r>
          </a:p>
          <a:p>
            <a:r>
              <a:rPr lang="en-US" sz="2200" dirty="0"/>
              <a:t>The prisms are placed with their apex pointing in the direction of deviation.</a:t>
            </a:r>
          </a:p>
        </p:txBody>
      </p:sp>
      <p:pic>
        <p:nvPicPr>
          <p:cNvPr id="5" name="Picture 4">
            <a:extLst>
              <a:ext uri="{FF2B5EF4-FFF2-40B4-BE49-F238E27FC236}">
                <a16:creationId xmlns:a16="http://schemas.microsoft.com/office/drawing/2014/main" id="{9EA23DF1-B273-489E-8140-2C855F4B4667}"/>
              </a:ext>
            </a:extLst>
          </p:cNvPr>
          <p:cNvPicPr>
            <a:picLocks noChangeAspect="1"/>
          </p:cNvPicPr>
          <p:nvPr/>
        </p:nvPicPr>
        <p:blipFill>
          <a:blip r:embed="rId3"/>
          <a:stretch>
            <a:fillRect/>
          </a:stretch>
        </p:blipFill>
        <p:spPr>
          <a:xfrm>
            <a:off x="4896897" y="640080"/>
            <a:ext cx="6418517" cy="5577840"/>
          </a:xfrm>
          <a:prstGeom prst="rect">
            <a:avLst/>
          </a:prstGeom>
        </p:spPr>
      </p:pic>
    </p:spTree>
    <p:extLst>
      <p:ext uri="{BB962C8B-B14F-4D97-AF65-F5344CB8AC3E}">
        <p14:creationId xmlns:p14="http://schemas.microsoft.com/office/powerpoint/2010/main" val="2788794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992D80-8718-4197-A634-A66A0AB68CD6}"/>
              </a:ext>
            </a:extLst>
          </p:cNvPr>
          <p:cNvPicPr>
            <a:picLocks noChangeAspect="1"/>
          </p:cNvPicPr>
          <p:nvPr/>
        </p:nvPicPr>
        <p:blipFill>
          <a:blip r:embed="rId2"/>
          <a:stretch>
            <a:fillRect/>
          </a:stretch>
        </p:blipFill>
        <p:spPr>
          <a:xfrm>
            <a:off x="2150733" y="0"/>
            <a:ext cx="7890533" cy="6858000"/>
          </a:xfrm>
          <a:prstGeom prst="rect">
            <a:avLst/>
          </a:prstGeom>
        </p:spPr>
      </p:pic>
    </p:spTree>
    <p:extLst>
      <p:ext uri="{BB962C8B-B14F-4D97-AF65-F5344CB8AC3E}">
        <p14:creationId xmlns:p14="http://schemas.microsoft.com/office/powerpoint/2010/main" val="818139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5B03AE3-B6AA-5B6F-C9CB-F275F60ACD87}"/>
              </a:ext>
            </a:extLst>
          </p:cNvPr>
          <p:cNvGraphicFramePr>
            <a:graphicFrameLocks noGrp="1"/>
          </p:cNvGraphicFramePr>
          <p:nvPr>
            <p:ph idx="1"/>
            <p:extLst>
              <p:ext uri="{D42A27DB-BD31-4B8C-83A1-F6EECF244321}">
                <p14:modId xmlns:p14="http://schemas.microsoft.com/office/powerpoint/2010/main" val="1990141114"/>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B4F73FCC-D4F3-4D55-995C-880834A9C102}"/>
              </a:ext>
            </a:extLst>
          </p:cNvPr>
          <p:cNvSpPr/>
          <p:nvPr/>
        </p:nvSpPr>
        <p:spPr>
          <a:xfrm>
            <a:off x="351189" y="1905449"/>
            <a:ext cx="4092992" cy="2585323"/>
          </a:xfrm>
          <a:prstGeom prst="rect">
            <a:avLst/>
          </a:prstGeom>
          <a:noFill/>
        </p:spPr>
        <p:txBody>
          <a:bodyPr wrap="squar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Refraction and Fundoscopy</a:t>
            </a:r>
          </a:p>
        </p:txBody>
      </p:sp>
    </p:spTree>
    <p:extLst>
      <p:ext uri="{BB962C8B-B14F-4D97-AF65-F5344CB8AC3E}">
        <p14:creationId xmlns:p14="http://schemas.microsoft.com/office/powerpoint/2010/main" val="17159558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53DA4B-A832-4EDB-829A-96F15A0F314E}"/>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4600">
                <a:solidFill>
                  <a:srgbClr val="FFFFFF"/>
                </a:solidFill>
              </a:rPr>
              <a:t>Which type of squint do these patients have?</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E22DB74-40BA-4A10-887A-6491A9F3AD9E}"/>
              </a:ext>
            </a:extLst>
          </p:cNvPr>
          <p:cNvPicPr>
            <a:picLocks noChangeAspect="1"/>
          </p:cNvPicPr>
          <p:nvPr/>
        </p:nvPicPr>
        <p:blipFill>
          <a:blip r:embed="rId2"/>
          <a:stretch>
            <a:fillRect/>
          </a:stretch>
        </p:blipFill>
        <p:spPr>
          <a:xfrm>
            <a:off x="331567" y="3356624"/>
            <a:ext cx="5455917" cy="2138024"/>
          </a:xfrm>
          <a:prstGeom prst="rect">
            <a:avLst/>
          </a:prstGeom>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77B40F9-C60D-4E71-BD5E-02BF7701653A}"/>
              </a:ext>
            </a:extLst>
          </p:cNvPr>
          <p:cNvPicPr>
            <a:picLocks noChangeAspect="1"/>
          </p:cNvPicPr>
          <p:nvPr/>
        </p:nvPicPr>
        <p:blipFill>
          <a:blip r:embed="rId3"/>
          <a:stretch>
            <a:fillRect/>
          </a:stretch>
        </p:blipFill>
        <p:spPr>
          <a:xfrm>
            <a:off x="6445073" y="3362164"/>
            <a:ext cx="5455917" cy="2126945"/>
          </a:xfrm>
          <a:prstGeom prst="rect">
            <a:avLst/>
          </a:prstGeom>
        </p:spPr>
      </p:pic>
    </p:spTree>
    <p:extLst>
      <p:ext uri="{BB962C8B-B14F-4D97-AF65-F5344CB8AC3E}">
        <p14:creationId xmlns:p14="http://schemas.microsoft.com/office/powerpoint/2010/main" val="1814992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D3DE0D-F74D-43C5-9ABC-92F982C58B9C}"/>
              </a:ext>
            </a:extLst>
          </p:cNvPr>
          <p:cNvSpPr>
            <a:spLocks noGrp="1"/>
          </p:cNvSpPr>
          <p:nvPr>
            <p:ph type="title"/>
          </p:nvPr>
        </p:nvSpPr>
        <p:spPr>
          <a:xfrm>
            <a:off x="804672" y="640080"/>
            <a:ext cx="3282696" cy="5257800"/>
          </a:xfrm>
        </p:spPr>
        <p:txBody>
          <a:bodyPr>
            <a:normAutofit/>
          </a:bodyPr>
          <a:lstStyle/>
          <a:p>
            <a:r>
              <a:rPr lang="en-US" sz="3100">
                <a:solidFill>
                  <a:schemeClr val="bg1"/>
                </a:solidFill>
              </a:rPr>
              <a:t>Pseudostrabismus</a:t>
            </a:r>
          </a:p>
        </p:txBody>
      </p:sp>
      <p:sp>
        <p:nvSpPr>
          <p:cNvPr id="3" name="Content Placeholder 2">
            <a:extLst>
              <a:ext uri="{FF2B5EF4-FFF2-40B4-BE49-F238E27FC236}">
                <a16:creationId xmlns:a16="http://schemas.microsoft.com/office/drawing/2014/main" id="{FBEAE852-7CA0-4598-939F-464D3F75195B}"/>
              </a:ext>
            </a:extLst>
          </p:cNvPr>
          <p:cNvSpPr>
            <a:spLocks noGrp="1"/>
          </p:cNvSpPr>
          <p:nvPr>
            <p:ph idx="1"/>
          </p:nvPr>
        </p:nvSpPr>
        <p:spPr>
          <a:xfrm>
            <a:off x="5358383" y="640081"/>
            <a:ext cx="6174855" cy="5257800"/>
          </a:xfrm>
        </p:spPr>
        <p:txBody>
          <a:bodyPr anchor="ctr">
            <a:normAutofit/>
          </a:bodyPr>
          <a:lstStyle/>
          <a:p>
            <a:r>
              <a:rPr lang="en-US" sz="2400" dirty="0"/>
              <a:t>Is the clinical impression of ocular deviation when no squint is present.</a:t>
            </a:r>
          </a:p>
          <a:p>
            <a:r>
              <a:rPr lang="en-US" sz="2400" b="1" i="0" u="none" strike="noStrike" baseline="0" dirty="0">
                <a:latin typeface="BrandingSerif"/>
              </a:rPr>
              <a:t>Epicanthic folds </a:t>
            </a:r>
            <a:r>
              <a:rPr lang="en-US" sz="2400" b="0" i="0" u="none" strike="noStrike" baseline="0" dirty="0">
                <a:latin typeface="BrandingSerif"/>
              </a:rPr>
              <a:t>may simulate an esotropia </a:t>
            </a:r>
            <a:endParaRPr lang="en-US" sz="2400" dirty="0"/>
          </a:p>
          <a:p>
            <a:r>
              <a:rPr lang="en-US" sz="2400" b="1" i="0" u="none" strike="noStrike" baseline="0" dirty="0">
                <a:latin typeface="BrandingSerif"/>
              </a:rPr>
              <a:t>Abnormal interpupillary distance</a:t>
            </a:r>
            <a:r>
              <a:rPr lang="en-US" sz="2400" b="0" i="0" u="none" strike="noStrike" baseline="0" dirty="0">
                <a:latin typeface="BrandingSerif"/>
              </a:rPr>
              <a:t>, if short may simulate an esotropia and if wide an exotropia.</a:t>
            </a:r>
          </a:p>
          <a:p>
            <a:r>
              <a:rPr lang="en-US" sz="2400" b="1" dirty="0">
                <a:latin typeface="BrandingSerif"/>
              </a:rPr>
              <a:t>Abnormal angle kappa</a:t>
            </a:r>
          </a:p>
          <a:p>
            <a:pPr lvl="1"/>
            <a:r>
              <a:rPr lang="en-US" dirty="0">
                <a:latin typeface="BrandingSerif"/>
              </a:rPr>
              <a:t>Large positive angle kappa (fovea temporal to the center) </a:t>
            </a:r>
            <a:r>
              <a:rPr lang="en-US" dirty="0">
                <a:latin typeface="BrandingSerif"/>
                <a:sym typeface="Wingdings" panose="05000000000000000000" pitchFamily="2" charset="2"/>
              </a:rPr>
              <a:t> </a:t>
            </a:r>
            <a:r>
              <a:rPr lang="en-US" dirty="0" err="1">
                <a:latin typeface="BrandingSerif"/>
                <a:sym typeface="Wingdings" panose="05000000000000000000" pitchFamily="2" charset="2"/>
              </a:rPr>
              <a:t>pseudoexotropia</a:t>
            </a:r>
            <a:endParaRPr lang="en-US" dirty="0">
              <a:latin typeface="BrandingSerif"/>
              <a:sym typeface="Wingdings" panose="05000000000000000000" pitchFamily="2" charset="2"/>
            </a:endParaRPr>
          </a:p>
          <a:p>
            <a:pPr lvl="1"/>
            <a:r>
              <a:rPr lang="en-US" dirty="0">
                <a:latin typeface="BrandingSerif"/>
                <a:sym typeface="Wingdings" panose="05000000000000000000" pitchFamily="2" charset="2"/>
              </a:rPr>
              <a:t>Negative  pseudoesotropia</a:t>
            </a:r>
            <a:endParaRPr lang="en-US" dirty="0"/>
          </a:p>
        </p:txBody>
      </p:sp>
    </p:spTree>
    <p:extLst>
      <p:ext uri="{BB962C8B-B14F-4D97-AF65-F5344CB8AC3E}">
        <p14:creationId xmlns:p14="http://schemas.microsoft.com/office/powerpoint/2010/main" val="266212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CA25DE6-B59F-4CEF-A663-2DBFB373CBAF}"/>
              </a:ext>
            </a:extLst>
          </p:cNvPr>
          <p:cNvSpPr>
            <a:spLocks noGrp="1"/>
          </p:cNvSpPr>
          <p:nvPr>
            <p:ph type="title"/>
          </p:nvPr>
        </p:nvSpPr>
        <p:spPr>
          <a:xfrm>
            <a:off x="1314824" y="735106"/>
            <a:ext cx="10053763" cy="2928470"/>
          </a:xfrm>
        </p:spPr>
        <p:txBody>
          <a:bodyPr vert="horz" lIns="91440" tIns="45720" rIns="91440" bIns="45720" rtlCol="0" anchor="b">
            <a:normAutofit/>
          </a:bodyPr>
          <a:lstStyle/>
          <a:p>
            <a:pPr algn="ctr"/>
            <a:r>
              <a:rPr lang="en-US" sz="5400" kern="1200" dirty="0">
                <a:solidFill>
                  <a:srgbClr val="FFFFFF"/>
                </a:solidFill>
                <a:latin typeface="+mj-lt"/>
                <a:ea typeface="+mj-ea"/>
                <a:cs typeface="+mj-cs"/>
              </a:rPr>
              <a:t>Esotropia</a:t>
            </a:r>
          </a:p>
        </p:txBody>
      </p:sp>
      <p:sp>
        <p:nvSpPr>
          <p:cNvPr id="3" name="Text Placeholder 2">
            <a:extLst>
              <a:ext uri="{FF2B5EF4-FFF2-40B4-BE49-F238E27FC236}">
                <a16:creationId xmlns:a16="http://schemas.microsoft.com/office/drawing/2014/main" id="{A3138B17-1DEC-41AE-AB38-5FEE4B683643}"/>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r>
              <a:rPr lang="en-US" sz="2400" kern="1200" dirty="0">
                <a:solidFill>
                  <a:schemeClr val="tx1"/>
                </a:solidFill>
                <a:latin typeface="+mn-lt"/>
                <a:ea typeface="+mn-ea"/>
                <a:cs typeface="+mn-cs"/>
              </a:rPr>
              <a:t>Manifest convergent squint</a:t>
            </a:r>
          </a:p>
        </p:txBody>
      </p:sp>
      <p:pic>
        <p:nvPicPr>
          <p:cNvPr id="5" name="Picture 4">
            <a:extLst>
              <a:ext uri="{FF2B5EF4-FFF2-40B4-BE49-F238E27FC236}">
                <a16:creationId xmlns:a16="http://schemas.microsoft.com/office/drawing/2014/main" id="{2FABAB91-833E-4EB0-A7A1-2E7D50475016}"/>
              </a:ext>
            </a:extLst>
          </p:cNvPr>
          <p:cNvPicPr>
            <a:picLocks noChangeAspect="1"/>
          </p:cNvPicPr>
          <p:nvPr/>
        </p:nvPicPr>
        <p:blipFill>
          <a:blip r:embed="rId2"/>
          <a:stretch>
            <a:fillRect/>
          </a:stretch>
        </p:blipFill>
        <p:spPr>
          <a:xfrm>
            <a:off x="6941846" y="4362976"/>
            <a:ext cx="4525064" cy="2333705"/>
          </a:xfrm>
          <a:prstGeom prst="rect">
            <a:avLst/>
          </a:prstGeom>
        </p:spPr>
      </p:pic>
    </p:spTree>
    <p:extLst>
      <p:ext uri="{BB962C8B-B14F-4D97-AF65-F5344CB8AC3E}">
        <p14:creationId xmlns:p14="http://schemas.microsoft.com/office/powerpoint/2010/main" val="15688915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98A7EB5-927B-4DE3-916B-DD98CA4054F1}"/>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Classification of Concomitant </a:t>
            </a:r>
            <a:r>
              <a:rPr lang="en-US" sz="4000" dirty="0">
                <a:solidFill>
                  <a:srgbClr val="FFFFFF"/>
                </a:solidFill>
              </a:rPr>
              <a:t>E</a:t>
            </a:r>
            <a:r>
              <a:rPr lang="en-US" sz="4000" kern="1200" dirty="0">
                <a:solidFill>
                  <a:srgbClr val="FFFFFF"/>
                </a:solidFill>
                <a:latin typeface="+mj-lt"/>
                <a:ea typeface="+mj-ea"/>
                <a:cs typeface="+mj-cs"/>
              </a:rPr>
              <a:t>sotropias</a:t>
            </a:r>
          </a:p>
        </p:txBody>
      </p:sp>
      <p:pic>
        <p:nvPicPr>
          <p:cNvPr id="5" name="Content Placeholder 4">
            <a:extLst>
              <a:ext uri="{FF2B5EF4-FFF2-40B4-BE49-F238E27FC236}">
                <a16:creationId xmlns:a16="http://schemas.microsoft.com/office/drawing/2014/main" id="{85342F16-B239-400E-B703-A5A965671CC5}"/>
              </a:ext>
            </a:extLst>
          </p:cNvPr>
          <p:cNvPicPr>
            <a:picLocks noGrp="1" noChangeAspect="1"/>
          </p:cNvPicPr>
          <p:nvPr>
            <p:ph idx="1"/>
          </p:nvPr>
        </p:nvPicPr>
        <p:blipFill>
          <a:blip r:embed="rId2"/>
          <a:stretch>
            <a:fillRect/>
          </a:stretch>
        </p:blipFill>
        <p:spPr>
          <a:xfrm>
            <a:off x="4778071" y="467208"/>
            <a:ext cx="6674461" cy="5923584"/>
          </a:xfrm>
          <a:prstGeom prst="rect">
            <a:avLst/>
          </a:prstGeom>
        </p:spPr>
      </p:pic>
    </p:spTree>
    <p:extLst>
      <p:ext uri="{BB962C8B-B14F-4D97-AF65-F5344CB8AC3E}">
        <p14:creationId xmlns:p14="http://schemas.microsoft.com/office/powerpoint/2010/main" val="3233976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D63F6E-7117-4228-8E63-3BA8D21FA656}"/>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Infantile esotropia</a:t>
            </a:r>
          </a:p>
        </p:txBody>
      </p:sp>
      <p:sp>
        <p:nvSpPr>
          <p:cNvPr id="3" name="Content Placeholder 2">
            <a:extLst>
              <a:ext uri="{FF2B5EF4-FFF2-40B4-BE49-F238E27FC236}">
                <a16:creationId xmlns:a16="http://schemas.microsoft.com/office/drawing/2014/main" id="{8DF1F19D-625A-4CAD-B982-FD72B47F69E6}"/>
              </a:ext>
            </a:extLst>
          </p:cNvPr>
          <p:cNvSpPr>
            <a:spLocks noGrp="1"/>
          </p:cNvSpPr>
          <p:nvPr>
            <p:ph idx="1"/>
          </p:nvPr>
        </p:nvSpPr>
        <p:spPr>
          <a:xfrm>
            <a:off x="1371599" y="1622745"/>
            <a:ext cx="9724031" cy="5112352"/>
          </a:xfrm>
        </p:spPr>
        <p:txBody>
          <a:bodyPr anchor="ctr">
            <a:normAutofit/>
          </a:bodyPr>
          <a:lstStyle/>
          <a:p>
            <a:r>
              <a:rPr lang="en-US" sz="2400" dirty="0"/>
              <a:t>Is an idiopathic esotropia developing within the first 6 months.</a:t>
            </a:r>
          </a:p>
          <a:p>
            <a:r>
              <a:rPr lang="en-US" sz="2400" dirty="0"/>
              <a:t>In an otherwise normal infant.</a:t>
            </a:r>
          </a:p>
          <a:p>
            <a:r>
              <a:rPr lang="en-US" sz="2400" dirty="0"/>
              <a:t>No significant refractive error.</a:t>
            </a:r>
          </a:p>
          <a:p>
            <a:r>
              <a:rPr lang="en-US" sz="2400" dirty="0"/>
              <a:t>The angle is usually fairly large (&gt;30 Δ) and stable.</a:t>
            </a:r>
          </a:p>
          <a:p>
            <a:r>
              <a:rPr lang="en-US" sz="2400" dirty="0"/>
              <a:t>Fixation in most infants is alternating in the primary position.</a:t>
            </a:r>
          </a:p>
          <a:p>
            <a:r>
              <a:rPr lang="en-US" sz="2400" dirty="0"/>
              <a:t>There is cross-fixation in side gaze, which may give false impression of bilateral 6</a:t>
            </a:r>
            <a:r>
              <a:rPr lang="en-US" sz="2400" baseline="30000" dirty="0"/>
              <a:t>th</a:t>
            </a:r>
            <a:r>
              <a:rPr lang="en-US" sz="2400" dirty="0"/>
              <a:t> nerve palsy.</a:t>
            </a:r>
          </a:p>
          <a:p>
            <a:r>
              <a:rPr lang="en-US" sz="2400" dirty="0"/>
              <a:t>Nystagmus may be present.</a:t>
            </a:r>
          </a:p>
          <a:p>
            <a:r>
              <a:rPr lang="en-US" sz="2400" dirty="0"/>
              <a:t>Vertical misalignment on side gaze due to inferior oblique overaction may be present. It may also occur when one eye is covered.</a:t>
            </a:r>
          </a:p>
          <a:p>
            <a:r>
              <a:rPr lang="en-US" sz="2400" dirty="0"/>
              <a:t>DDx </a:t>
            </a:r>
            <a:r>
              <a:rPr lang="en-US" sz="2400" dirty="0">
                <a:sym typeface="Wingdings" panose="05000000000000000000" pitchFamily="2" charset="2"/>
              </a:rPr>
              <a:t> bilateral 6</a:t>
            </a:r>
            <a:r>
              <a:rPr lang="en-US" sz="2400" baseline="30000" dirty="0">
                <a:sym typeface="Wingdings" panose="05000000000000000000" pitchFamily="2" charset="2"/>
              </a:rPr>
              <a:t>th</a:t>
            </a:r>
            <a:r>
              <a:rPr lang="en-US" sz="2400" dirty="0">
                <a:sym typeface="Wingdings" panose="05000000000000000000" pitchFamily="2" charset="2"/>
              </a:rPr>
              <a:t> nerve palsy, sensory esotropia, Duane syndrome…</a:t>
            </a:r>
            <a:endParaRPr lang="en-US" sz="2400" dirty="0"/>
          </a:p>
        </p:txBody>
      </p:sp>
    </p:spTree>
    <p:extLst>
      <p:ext uri="{BB962C8B-B14F-4D97-AF65-F5344CB8AC3E}">
        <p14:creationId xmlns:p14="http://schemas.microsoft.com/office/powerpoint/2010/main" val="3760600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D356B5E-624D-4F33-9DC0-ABF267284C7E}"/>
              </a:ext>
            </a:extLst>
          </p:cNvPr>
          <p:cNvSpPr>
            <a:spLocks noGrp="1"/>
          </p:cNvSpPr>
          <p:nvPr>
            <p:ph type="title"/>
          </p:nvPr>
        </p:nvSpPr>
        <p:spPr>
          <a:xfrm>
            <a:off x="964760" y="804328"/>
            <a:ext cx="6091312" cy="1205821"/>
          </a:xfrm>
        </p:spPr>
        <p:txBody>
          <a:bodyPr>
            <a:normAutofit/>
          </a:bodyPr>
          <a:lstStyle/>
          <a:p>
            <a:r>
              <a:rPr lang="en-US" sz="4000">
                <a:solidFill>
                  <a:srgbClr val="FEFFFF"/>
                </a:solidFill>
              </a:rPr>
              <a:t>Introduction</a:t>
            </a:r>
          </a:p>
        </p:txBody>
      </p:sp>
      <p:sp>
        <p:nvSpPr>
          <p:cNvPr id="3" name="Content Placeholder 2">
            <a:extLst>
              <a:ext uri="{FF2B5EF4-FFF2-40B4-BE49-F238E27FC236}">
                <a16:creationId xmlns:a16="http://schemas.microsoft.com/office/drawing/2014/main" id="{64F48DB9-C2F1-4EDA-A11F-02F4B038F1B4}"/>
              </a:ext>
            </a:extLst>
          </p:cNvPr>
          <p:cNvSpPr>
            <a:spLocks noGrp="1"/>
          </p:cNvSpPr>
          <p:nvPr>
            <p:ph idx="1"/>
          </p:nvPr>
        </p:nvSpPr>
        <p:spPr>
          <a:xfrm>
            <a:off x="1282189" y="2494450"/>
            <a:ext cx="5773883" cy="3563159"/>
          </a:xfrm>
        </p:spPr>
        <p:txBody>
          <a:bodyPr>
            <a:normAutofit/>
          </a:bodyPr>
          <a:lstStyle/>
          <a:p>
            <a:r>
              <a:rPr lang="en-US" sz="1700" b="1" dirty="0"/>
              <a:t>Anatomy of extraocular muscles (EOMs):</a:t>
            </a:r>
          </a:p>
          <a:p>
            <a:pPr lvl="1"/>
            <a:r>
              <a:rPr lang="en-US" sz="1700" b="1" dirty="0"/>
              <a:t>The primary action of a muscle </a:t>
            </a:r>
            <a:r>
              <a:rPr lang="en-US" sz="1700" dirty="0"/>
              <a:t>is its major effect when the eye is in the primary position</a:t>
            </a:r>
            <a:r>
              <a:rPr lang="en-US" sz="1700" b="1" dirty="0"/>
              <a:t>.</a:t>
            </a:r>
          </a:p>
          <a:p>
            <a:pPr lvl="1"/>
            <a:r>
              <a:rPr lang="en-US" sz="1700" b="1" dirty="0"/>
              <a:t>Subsidiary actions </a:t>
            </a:r>
            <a:r>
              <a:rPr lang="en-US" sz="1700" dirty="0"/>
              <a:t>are the additional effects, which depend on the position of the eye.</a:t>
            </a:r>
          </a:p>
          <a:p>
            <a:pPr lvl="1"/>
            <a:r>
              <a:rPr lang="en-US" sz="1700" dirty="0"/>
              <a:t>The globe can rotate:</a:t>
            </a:r>
          </a:p>
          <a:p>
            <a:pPr lvl="2"/>
            <a:r>
              <a:rPr lang="en-US" sz="1600" dirty="0"/>
              <a:t>left and right on the vertical Z axis.</a:t>
            </a:r>
          </a:p>
          <a:p>
            <a:pPr lvl="2"/>
            <a:r>
              <a:rPr lang="en-US" sz="1600" dirty="0"/>
              <a:t>Up and down on the horizontal X axis.</a:t>
            </a:r>
          </a:p>
          <a:p>
            <a:pPr lvl="2"/>
            <a:r>
              <a:rPr lang="en-US" sz="1600" dirty="0"/>
              <a:t>Torsional movements (wheel rotations) occur on the Y (sagittal) axis which traverses the globe from front to back (similar to the anatomical axis of the eye).</a:t>
            </a:r>
          </a:p>
        </p:txBody>
      </p:sp>
      <p:pic>
        <p:nvPicPr>
          <p:cNvPr id="9" name="Picture 8">
            <a:extLst>
              <a:ext uri="{FF2B5EF4-FFF2-40B4-BE49-F238E27FC236}">
                <a16:creationId xmlns:a16="http://schemas.microsoft.com/office/drawing/2014/main" id="{9889D26F-DA07-4FD6-AC46-4348095C5D89}"/>
              </a:ext>
            </a:extLst>
          </p:cNvPr>
          <p:cNvPicPr>
            <a:picLocks noChangeAspect="1"/>
          </p:cNvPicPr>
          <p:nvPr/>
        </p:nvPicPr>
        <p:blipFill>
          <a:blip r:embed="rId3"/>
          <a:stretch>
            <a:fillRect/>
          </a:stretch>
        </p:blipFill>
        <p:spPr>
          <a:xfrm>
            <a:off x="9147962" y="-11077"/>
            <a:ext cx="2399378" cy="3226226"/>
          </a:xfrm>
          <a:prstGeom prst="rect">
            <a:avLst/>
          </a:prstGeom>
        </p:spPr>
      </p:pic>
      <p:pic>
        <p:nvPicPr>
          <p:cNvPr id="11" name="Picture 10">
            <a:extLst>
              <a:ext uri="{FF2B5EF4-FFF2-40B4-BE49-F238E27FC236}">
                <a16:creationId xmlns:a16="http://schemas.microsoft.com/office/drawing/2014/main" id="{008CA92D-70D5-4910-B2CC-141238377A51}"/>
              </a:ext>
            </a:extLst>
          </p:cNvPr>
          <p:cNvPicPr>
            <a:picLocks noChangeAspect="1"/>
          </p:cNvPicPr>
          <p:nvPr/>
        </p:nvPicPr>
        <p:blipFill>
          <a:blip r:embed="rId4"/>
          <a:stretch>
            <a:fillRect/>
          </a:stretch>
        </p:blipFill>
        <p:spPr>
          <a:xfrm>
            <a:off x="8336737" y="3237750"/>
            <a:ext cx="2881869" cy="3606906"/>
          </a:xfrm>
          <a:prstGeom prst="rect">
            <a:avLst/>
          </a:prstGeom>
        </p:spPr>
      </p:pic>
    </p:spTree>
    <p:extLst>
      <p:ext uri="{BB962C8B-B14F-4D97-AF65-F5344CB8AC3E}">
        <p14:creationId xmlns:p14="http://schemas.microsoft.com/office/powerpoint/2010/main" val="2737698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96E612-1429-41BA-A1AD-7E5250CE692A}"/>
              </a:ext>
            </a:extLst>
          </p:cNvPr>
          <p:cNvPicPr>
            <a:picLocks noChangeAspect="1"/>
          </p:cNvPicPr>
          <p:nvPr/>
        </p:nvPicPr>
        <p:blipFill>
          <a:blip r:embed="rId2"/>
          <a:stretch>
            <a:fillRect/>
          </a:stretch>
        </p:blipFill>
        <p:spPr>
          <a:xfrm>
            <a:off x="244129" y="370369"/>
            <a:ext cx="6028851" cy="5467341"/>
          </a:xfrm>
          <a:prstGeom prst="rect">
            <a:avLst/>
          </a:prstGeom>
        </p:spPr>
      </p:pic>
      <p:pic>
        <p:nvPicPr>
          <p:cNvPr id="6" name="Picture 5">
            <a:extLst>
              <a:ext uri="{FF2B5EF4-FFF2-40B4-BE49-F238E27FC236}">
                <a16:creationId xmlns:a16="http://schemas.microsoft.com/office/drawing/2014/main" id="{A97E39E5-AF0D-4617-A54A-4DC76D73BBA4}"/>
              </a:ext>
            </a:extLst>
          </p:cNvPr>
          <p:cNvPicPr>
            <a:picLocks noChangeAspect="1"/>
          </p:cNvPicPr>
          <p:nvPr/>
        </p:nvPicPr>
        <p:blipFill>
          <a:blip r:embed="rId3"/>
          <a:stretch>
            <a:fillRect/>
          </a:stretch>
        </p:blipFill>
        <p:spPr>
          <a:xfrm>
            <a:off x="7153222" y="0"/>
            <a:ext cx="3141152" cy="6852600"/>
          </a:xfrm>
          <a:prstGeom prst="rect">
            <a:avLst/>
          </a:prstGeom>
        </p:spPr>
      </p:pic>
    </p:spTree>
    <p:extLst>
      <p:ext uri="{BB962C8B-B14F-4D97-AF65-F5344CB8AC3E}">
        <p14:creationId xmlns:p14="http://schemas.microsoft.com/office/powerpoint/2010/main" val="37090880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504161-BE10-457A-87B3-9558C0E40844}"/>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Treatment of infantile esotropia</a:t>
            </a:r>
          </a:p>
        </p:txBody>
      </p:sp>
      <p:sp>
        <p:nvSpPr>
          <p:cNvPr id="3" name="Content Placeholder 2">
            <a:extLst>
              <a:ext uri="{FF2B5EF4-FFF2-40B4-BE49-F238E27FC236}">
                <a16:creationId xmlns:a16="http://schemas.microsoft.com/office/drawing/2014/main" id="{2911A3B9-F400-44BF-A31B-6B65B910DDAE}"/>
              </a:ext>
            </a:extLst>
          </p:cNvPr>
          <p:cNvSpPr>
            <a:spLocks noGrp="1"/>
          </p:cNvSpPr>
          <p:nvPr>
            <p:ph idx="1"/>
          </p:nvPr>
        </p:nvSpPr>
        <p:spPr>
          <a:xfrm>
            <a:off x="1371599" y="2318197"/>
            <a:ext cx="9724031" cy="3683358"/>
          </a:xfrm>
        </p:spPr>
        <p:txBody>
          <a:bodyPr anchor="ctr">
            <a:normAutofit fontScale="92500" lnSpcReduction="10000"/>
          </a:bodyPr>
          <a:lstStyle/>
          <a:p>
            <a:r>
              <a:rPr lang="en-US" dirty="0"/>
              <a:t>Ideally, the eyes should be surgically aligned by the age of </a:t>
            </a:r>
            <a:r>
              <a:rPr lang="en-US" b="1" dirty="0"/>
              <a:t>12 months </a:t>
            </a:r>
            <a:r>
              <a:rPr lang="en-US" dirty="0"/>
              <a:t>and at the very latest by the age of 2 years, but </a:t>
            </a:r>
            <a:r>
              <a:rPr lang="en-US" b="1" dirty="0"/>
              <a:t>only after amblyopia</a:t>
            </a:r>
            <a:r>
              <a:rPr lang="en-US" dirty="0"/>
              <a:t> and </a:t>
            </a:r>
            <a:r>
              <a:rPr lang="en-US" b="1" dirty="0"/>
              <a:t>any significant refractive error </a:t>
            </a:r>
            <a:r>
              <a:rPr lang="en-US" dirty="0"/>
              <a:t>have been corrected.</a:t>
            </a:r>
          </a:p>
          <a:p>
            <a:r>
              <a:rPr lang="en-US" dirty="0"/>
              <a:t>The surgery involves medial rectus recession and/or lateral rectus resection in one or both eyes according to the angle of dev and presence or absence of amblyopia.</a:t>
            </a:r>
          </a:p>
          <a:p>
            <a:r>
              <a:rPr lang="en-US" dirty="0"/>
              <a:t>After surgery, amblyopia should be monitored for (it develops in up to 50%) and regular refraction should be done.</a:t>
            </a:r>
          </a:p>
          <a:p>
            <a:r>
              <a:rPr lang="en-US" dirty="0"/>
              <a:t>Additional surgeries may be required for vertical misalignment which might develop later on.</a:t>
            </a:r>
          </a:p>
        </p:txBody>
      </p:sp>
    </p:spTree>
    <p:extLst>
      <p:ext uri="{BB962C8B-B14F-4D97-AF65-F5344CB8AC3E}">
        <p14:creationId xmlns:p14="http://schemas.microsoft.com/office/powerpoint/2010/main" val="3970130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F97D305-758E-4227-A130-59BFABAD1201}"/>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Accommodative esotropias</a:t>
            </a:r>
          </a:p>
        </p:txBody>
      </p:sp>
      <p:sp>
        <p:nvSpPr>
          <p:cNvPr id="3" name="Content Placeholder 2">
            <a:extLst>
              <a:ext uri="{FF2B5EF4-FFF2-40B4-BE49-F238E27FC236}">
                <a16:creationId xmlns:a16="http://schemas.microsoft.com/office/drawing/2014/main" id="{83347AEA-E081-45DE-9BEB-A9A7CBD59C33}"/>
              </a:ext>
            </a:extLst>
          </p:cNvPr>
          <p:cNvSpPr>
            <a:spLocks noGrp="1"/>
          </p:cNvSpPr>
          <p:nvPr>
            <p:ph idx="1"/>
          </p:nvPr>
        </p:nvSpPr>
        <p:spPr>
          <a:xfrm>
            <a:off x="1367624" y="2490436"/>
            <a:ext cx="9708995" cy="3910364"/>
          </a:xfrm>
        </p:spPr>
        <p:txBody>
          <a:bodyPr anchor="ctr">
            <a:normAutofit lnSpcReduction="10000"/>
          </a:bodyPr>
          <a:lstStyle/>
          <a:p>
            <a:r>
              <a:rPr lang="en-US" sz="2400" dirty="0"/>
              <a:t>In the </a:t>
            </a:r>
            <a:r>
              <a:rPr lang="en-US" sz="2400" b="1" dirty="0"/>
              <a:t>refractive type</a:t>
            </a:r>
            <a:r>
              <a:rPr lang="en-US" sz="2400" dirty="0"/>
              <a:t>, there is normal ACA ratio but there is a hypermetropic refractive error (+2 to +7 D). The age of onset is usually around 2 years but can range between 6 </a:t>
            </a:r>
            <a:r>
              <a:rPr lang="en-US" sz="2400" dirty="0" err="1"/>
              <a:t>mo</a:t>
            </a:r>
            <a:r>
              <a:rPr lang="en-US" sz="2400" dirty="0"/>
              <a:t> to 7 yrs. Since the ACA ratio is normal, the angle of deviation remains the same or changes very little between far and near.</a:t>
            </a:r>
          </a:p>
          <a:p>
            <a:r>
              <a:rPr lang="en-US" sz="2400" dirty="0"/>
              <a:t>In the fully accommodative type, the deviation is eliminated and BSV is restored when the full cycloplegic refractive error is corrected with glasses. While in the partial type, the angle of dev is reduced but cannot be totally eliminated with glasses, surgery for this type should be done according to the residual angle of deviation and it involves either </a:t>
            </a:r>
            <a:r>
              <a:rPr lang="en-US" sz="2400" dirty="0" err="1"/>
              <a:t>bimedial</a:t>
            </a:r>
            <a:r>
              <a:rPr lang="en-US" sz="2400" dirty="0"/>
              <a:t> recession when no amblyopia is present or unilateral medial rectus recession and lateral rectus resection if that eye is amblyopic. </a:t>
            </a:r>
          </a:p>
        </p:txBody>
      </p:sp>
    </p:spTree>
    <p:extLst>
      <p:ext uri="{BB962C8B-B14F-4D97-AF65-F5344CB8AC3E}">
        <p14:creationId xmlns:p14="http://schemas.microsoft.com/office/powerpoint/2010/main" val="37327807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7" name="Picture 6" descr="A collage of a person's eyes and nose&#10;&#10;Description automatically generated with low confidence">
            <a:extLst>
              <a:ext uri="{FF2B5EF4-FFF2-40B4-BE49-F238E27FC236}">
                <a16:creationId xmlns:a16="http://schemas.microsoft.com/office/drawing/2014/main" id="{0C14D2A0-68EC-4BC1-B6FE-EAB9A4E05500}"/>
              </a:ext>
            </a:extLst>
          </p:cNvPr>
          <p:cNvPicPr>
            <a:picLocks noChangeAspect="1"/>
          </p:cNvPicPr>
          <p:nvPr/>
        </p:nvPicPr>
        <p:blipFill>
          <a:blip r:embed="rId2"/>
          <a:stretch>
            <a:fillRect/>
          </a:stretch>
        </p:blipFill>
        <p:spPr>
          <a:xfrm>
            <a:off x="1512793" y="1132764"/>
            <a:ext cx="3872715" cy="4413350"/>
          </a:xfrm>
          <a:prstGeom prst="rect">
            <a:avLst/>
          </a:prstGeom>
        </p:spPr>
      </p:pic>
      <p:cxnSp>
        <p:nvCxnSpPr>
          <p:cNvPr id="18" name="Straight Connector 17">
            <a:extLst>
              <a:ext uri="{FF2B5EF4-FFF2-40B4-BE49-F238E27FC236}">
                <a16:creationId xmlns:a16="http://schemas.microsoft.com/office/drawing/2014/main" id="{02E9B2EE-76CA-47F3-9977-3F2FCB7FD2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739239"/>
            <a:ext cx="0" cy="32004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Text&#10;&#10;Description automatically generated">
            <a:extLst>
              <a:ext uri="{FF2B5EF4-FFF2-40B4-BE49-F238E27FC236}">
                <a16:creationId xmlns:a16="http://schemas.microsoft.com/office/drawing/2014/main" id="{9473DB31-01F6-46E8-90E7-E95B571A496E}"/>
              </a:ext>
            </a:extLst>
          </p:cNvPr>
          <p:cNvPicPr>
            <a:picLocks noChangeAspect="1"/>
          </p:cNvPicPr>
          <p:nvPr/>
        </p:nvPicPr>
        <p:blipFill>
          <a:blip r:embed="rId3"/>
          <a:stretch>
            <a:fillRect/>
          </a:stretch>
        </p:blipFill>
        <p:spPr>
          <a:xfrm>
            <a:off x="6434633" y="1133288"/>
            <a:ext cx="4644528" cy="4412301"/>
          </a:xfrm>
          <a:prstGeom prst="rect">
            <a:avLst/>
          </a:prstGeom>
        </p:spPr>
      </p:pic>
    </p:spTree>
    <p:extLst>
      <p:ext uri="{BB962C8B-B14F-4D97-AF65-F5344CB8AC3E}">
        <p14:creationId xmlns:p14="http://schemas.microsoft.com/office/powerpoint/2010/main" val="41048652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F97D305-758E-4227-A130-59BFABAD1201}"/>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Accommodative esotropias</a:t>
            </a:r>
          </a:p>
        </p:txBody>
      </p:sp>
      <p:sp>
        <p:nvSpPr>
          <p:cNvPr id="3" name="Content Placeholder 2">
            <a:extLst>
              <a:ext uri="{FF2B5EF4-FFF2-40B4-BE49-F238E27FC236}">
                <a16:creationId xmlns:a16="http://schemas.microsoft.com/office/drawing/2014/main" id="{83347AEA-E081-45DE-9BEB-A9A7CBD59C33}"/>
              </a:ext>
            </a:extLst>
          </p:cNvPr>
          <p:cNvSpPr>
            <a:spLocks noGrp="1"/>
          </p:cNvSpPr>
          <p:nvPr>
            <p:ph idx="1"/>
          </p:nvPr>
        </p:nvSpPr>
        <p:spPr>
          <a:xfrm>
            <a:off x="1367624" y="2490436"/>
            <a:ext cx="9708995" cy="3910364"/>
          </a:xfrm>
        </p:spPr>
        <p:txBody>
          <a:bodyPr anchor="ctr">
            <a:normAutofit lnSpcReduction="10000"/>
          </a:bodyPr>
          <a:lstStyle/>
          <a:p>
            <a:r>
              <a:rPr lang="en-US" sz="2400" dirty="0"/>
              <a:t>In the </a:t>
            </a:r>
            <a:r>
              <a:rPr lang="en-US" sz="2400" b="1" dirty="0"/>
              <a:t>non-refractive type </a:t>
            </a:r>
            <a:r>
              <a:rPr lang="en-US" sz="2400" dirty="0"/>
              <a:t>sometimes called </a:t>
            </a:r>
            <a:r>
              <a:rPr lang="en-US" sz="2400" b="1" dirty="0"/>
              <a:t>convergence excess esotropia</a:t>
            </a:r>
            <a:r>
              <a:rPr lang="en-US" sz="2400" dirty="0"/>
              <a:t>, there is no significant refractive error, however, there is an abnormally high ACA ratio, therefore, the angle of dev is greater for near than far.</a:t>
            </a:r>
          </a:p>
          <a:p>
            <a:r>
              <a:rPr lang="en-US" sz="2400" dirty="0"/>
              <a:t>Treatment of such condition requires a special type of glasses called bifocals, which have different powers for near and far (near add) to decrease the need for accommodation for near targets and eliminate the deviation for near allow some degree of BSV. Meiotic therapy with pilocarpine can be an alternative.</a:t>
            </a:r>
          </a:p>
          <a:p>
            <a:r>
              <a:rPr lang="en-US" sz="2400" dirty="0"/>
              <a:t>Surgery is considered for partially accommodative type as described.</a:t>
            </a:r>
          </a:p>
          <a:p>
            <a:r>
              <a:rPr lang="en-US" sz="2400" dirty="0"/>
              <a:t>Amblyopia if present must be treated prior to surgery</a:t>
            </a:r>
          </a:p>
        </p:txBody>
      </p:sp>
    </p:spTree>
    <p:extLst>
      <p:ext uri="{BB962C8B-B14F-4D97-AF65-F5344CB8AC3E}">
        <p14:creationId xmlns:p14="http://schemas.microsoft.com/office/powerpoint/2010/main" val="11872938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3B0ED1-F139-423F-9F34-262752D7C9E5}"/>
              </a:ext>
            </a:extLst>
          </p:cNvPr>
          <p:cNvPicPr>
            <a:picLocks noChangeAspect="1"/>
          </p:cNvPicPr>
          <p:nvPr/>
        </p:nvPicPr>
        <p:blipFill>
          <a:blip r:embed="rId2"/>
          <a:stretch>
            <a:fillRect/>
          </a:stretch>
        </p:blipFill>
        <p:spPr>
          <a:xfrm>
            <a:off x="3201160" y="87286"/>
            <a:ext cx="4920285" cy="2237823"/>
          </a:xfrm>
          <a:prstGeom prst="rect">
            <a:avLst/>
          </a:prstGeom>
        </p:spPr>
      </p:pic>
      <p:pic>
        <p:nvPicPr>
          <p:cNvPr id="5" name="Picture 4">
            <a:extLst>
              <a:ext uri="{FF2B5EF4-FFF2-40B4-BE49-F238E27FC236}">
                <a16:creationId xmlns:a16="http://schemas.microsoft.com/office/drawing/2014/main" id="{268CF7CC-EC04-4629-9F0E-C781320BC09D}"/>
              </a:ext>
            </a:extLst>
          </p:cNvPr>
          <p:cNvPicPr>
            <a:picLocks noChangeAspect="1"/>
          </p:cNvPicPr>
          <p:nvPr/>
        </p:nvPicPr>
        <p:blipFill>
          <a:blip r:embed="rId3"/>
          <a:stretch>
            <a:fillRect/>
          </a:stretch>
        </p:blipFill>
        <p:spPr>
          <a:xfrm>
            <a:off x="3201160" y="2531753"/>
            <a:ext cx="4920285" cy="2097959"/>
          </a:xfrm>
          <a:prstGeom prst="rect">
            <a:avLst/>
          </a:prstGeom>
        </p:spPr>
      </p:pic>
      <p:pic>
        <p:nvPicPr>
          <p:cNvPr id="7" name="Picture 6">
            <a:extLst>
              <a:ext uri="{FF2B5EF4-FFF2-40B4-BE49-F238E27FC236}">
                <a16:creationId xmlns:a16="http://schemas.microsoft.com/office/drawing/2014/main" id="{93183AAD-5A6E-477C-8483-FD864D7AEFD2}"/>
              </a:ext>
            </a:extLst>
          </p:cNvPr>
          <p:cNvPicPr>
            <a:picLocks noChangeAspect="1"/>
          </p:cNvPicPr>
          <p:nvPr/>
        </p:nvPicPr>
        <p:blipFill>
          <a:blip r:embed="rId4"/>
          <a:stretch>
            <a:fillRect/>
          </a:stretch>
        </p:blipFill>
        <p:spPr>
          <a:xfrm>
            <a:off x="3201160" y="5053413"/>
            <a:ext cx="4920285" cy="1538503"/>
          </a:xfrm>
          <a:prstGeom prst="rect">
            <a:avLst/>
          </a:prstGeom>
        </p:spPr>
      </p:pic>
    </p:spTree>
    <p:extLst>
      <p:ext uri="{BB962C8B-B14F-4D97-AF65-F5344CB8AC3E}">
        <p14:creationId xmlns:p14="http://schemas.microsoft.com/office/powerpoint/2010/main" val="4031226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9502C9-678A-4784-B298-FD381B2CBF08}"/>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Other types of esotropia</a:t>
            </a:r>
          </a:p>
        </p:txBody>
      </p:sp>
      <p:sp>
        <p:nvSpPr>
          <p:cNvPr id="3" name="Content Placeholder 2">
            <a:extLst>
              <a:ext uri="{FF2B5EF4-FFF2-40B4-BE49-F238E27FC236}">
                <a16:creationId xmlns:a16="http://schemas.microsoft.com/office/drawing/2014/main" id="{57BA0500-4C32-4FDA-8E55-01F944E41D37}"/>
              </a:ext>
            </a:extLst>
          </p:cNvPr>
          <p:cNvSpPr>
            <a:spLocks noGrp="1"/>
          </p:cNvSpPr>
          <p:nvPr>
            <p:ph idx="1"/>
          </p:nvPr>
        </p:nvSpPr>
        <p:spPr>
          <a:xfrm>
            <a:off x="1371599" y="2015614"/>
            <a:ext cx="9724031" cy="4375354"/>
          </a:xfrm>
        </p:spPr>
        <p:txBody>
          <a:bodyPr anchor="ctr">
            <a:normAutofit lnSpcReduction="10000"/>
          </a:bodyPr>
          <a:lstStyle/>
          <a:p>
            <a:r>
              <a:rPr lang="en-US" sz="2400" b="1" dirty="0"/>
              <a:t>Secondary (sensory): </a:t>
            </a:r>
            <a:r>
              <a:rPr lang="en-US" sz="2400" dirty="0"/>
              <a:t>it is caused by unilateral reduction in vision that interferes with or abolishes fusion. Such as cataract, optic atrophy or hypoplasia, macular scarring or retinoblastoma.</a:t>
            </a:r>
          </a:p>
          <a:p>
            <a:r>
              <a:rPr lang="en-US" sz="2400" b="1" dirty="0"/>
              <a:t>Consecutive esotropia</a:t>
            </a:r>
            <a:r>
              <a:rPr lang="en-US" sz="2400" dirty="0"/>
              <a:t>: it follows surgical overcorrection of an exodeviation.</a:t>
            </a:r>
          </a:p>
          <a:p>
            <a:r>
              <a:rPr lang="en-US" sz="2400" b="1" dirty="0"/>
              <a:t>Acute (Late-onset esotropia): </a:t>
            </a:r>
            <a:r>
              <a:rPr lang="en-US" sz="2400" dirty="0"/>
              <a:t>around 5-6 </a:t>
            </a:r>
            <a:r>
              <a:rPr lang="en-US" sz="2400" dirty="0" err="1"/>
              <a:t>yrs</a:t>
            </a:r>
            <a:r>
              <a:rPr lang="en-US" sz="2400" dirty="0"/>
              <a:t> with no significant </a:t>
            </a:r>
            <a:r>
              <a:rPr lang="en-US" sz="2400" dirty="0" err="1"/>
              <a:t>refractiver</a:t>
            </a:r>
            <a:r>
              <a:rPr lang="en-US" sz="2400" dirty="0"/>
              <a:t> error &amp; </a:t>
            </a:r>
            <a:r>
              <a:rPr lang="en-US" sz="2400" u="sng" dirty="0"/>
              <a:t>normal ocular motility</a:t>
            </a:r>
            <a:r>
              <a:rPr lang="en-US" sz="2400" dirty="0"/>
              <a:t>.</a:t>
            </a:r>
          </a:p>
          <a:p>
            <a:r>
              <a:rPr lang="en-US" sz="2400" dirty="0"/>
              <a:t>Near esotropia</a:t>
            </a:r>
          </a:p>
          <a:p>
            <a:r>
              <a:rPr lang="en-US" sz="2400" dirty="0"/>
              <a:t>Distance esotropia</a:t>
            </a:r>
          </a:p>
          <a:p>
            <a:r>
              <a:rPr lang="en-US" sz="2400" dirty="0"/>
              <a:t>Cyclic esotropia</a:t>
            </a:r>
          </a:p>
          <a:p>
            <a:r>
              <a:rPr lang="en-US" sz="2400" dirty="0"/>
              <a:t>Paralytic esotropia: as in sixth nerve palsy.</a:t>
            </a:r>
          </a:p>
        </p:txBody>
      </p:sp>
    </p:spTree>
    <p:extLst>
      <p:ext uri="{BB962C8B-B14F-4D97-AF65-F5344CB8AC3E}">
        <p14:creationId xmlns:p14="http://schemas.microsoft.com/office/powerpoint/2010/main" val="39222681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44122C5-D6A8-4588-9096-EE3754B0617F}"/>
              </a:ext>
            </a:extLst>
          </p:cNvPr>
          <p:cNvPicPr>
            <a:picLocks noChangeAspect="1"/>
          </p:cNvPicPr>
          <p:nvPr/>
        </p:nvPicPr>
        <p:blipFill>
          <a:blip r:embed="rId2"/>
          <a:stretch>
            <a:fillRect/>
          </a:stretch>
        </p:blipFill>
        <p:spPr>
          <a:xfrm>
            <a:off x="457200" y="910182"/>
            <a:ext cx="11277600" cy="5037635"/>
          </a:xfrm>
          <a:prstGeom prst="rect">
            <a:avLst/>
          </a:prstGeom>
        </p:spPr>
      </p:pic>
    </p:spTree>
    <p:extLst>
      <p:ext uri="{BB962C8B-B14F-4D97-AF65-F5344CB8AC3E}">
        <p14:creationId xmlns:p14="http://schemas.microsoft.com/office/powerpoint/2010/main" val="8655628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0C0C1F-1EF3-445F-B612-E36BFC811189}"/>
              </a:ext>
            </a:extLst>
          </p:cNvPr>
          <p:cNvSpPr>
            <a:spLocks noGrp="1"/>
          </p:cNvSpPr>
          <p:nvPr>
            <p:ph type="ctrTitle"/>
          </p:nvPr>
        </p:nvSpPr>
        <p:spPr>
          <a:xfrm>
            <a:off x="1386865" y="818984"/>
            <a:ext cx="6596245" cy="3268520"/>
          </a:xfrm>
        </p:spPr>
        <p:txBody>
          <a:bodyPr>
            <a:normAutofit/>
          </a:bodyPr>
          <a:lstStyle/>
          <a:p>
            <a:pPr algn="r"/>
            <a:r>
              <a:rPr lang="en-US" sz="5400" dirty="0">
                <a:solidFill>
                  <a:srgbClr val="FFFFFF"/>
                </a:solidFill>
              </a:rPr>
              <a:t>Exotropia</a:t>
            </a:r>
          </a:p>
        </p:txBody>
      </p:sp>
      <p:sp>
        <p:nvSpPr>
          <p:cNvPr id="18" name="Rectangle 1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4EDF6EB5-6906-41A7-9C51-F0FB6D1D11F4}"/>
              </a:ext>
            </a:extLst>
          </p:cNvPr>
          <p:cNvSpPr>
            <a:spLocks noGrp="1"/>
          </p:cNvSpPr>
          <p:nvPr>
            <p:ph type="subTitle" idx="1"/>
          </p:nvPr>
        </p:nvSpPr>
        <p:spPr>
          <a:xfrm>
            <a:off x="1931874" y="4797188"/>
            <a:ext cx="6051236" cy="1241828"/>
          </a:xfrm>
        </p:spPr>
        <p:txBody>
          <a:bodyPr>
            <a:normAutofit/>
          </a:bodyPr>
          <a:lstStyle/>
          <a:p>
            <a:pPr algn="r"/>
            <a:endParaRPr lang="en-US" dirty="0">
              <a:solidFill>
                <a:srgbClr val="FFFFFF"/>
              </a:solidFill>
            </a:endParaRPr>
          </a:p>
        </p:txBody>
      </p:sp>
      <p:sp>
        <p:nvSpPr>
          <p:cNvPr id="20" name="Rectangle 19">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398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AEE69E-CC71-4A57-8922-FDC72D36CEC8}"/>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Intermittent Exotropia</a:t>
            </a:r>
          </a:p>
        </p:txBody>
      </p:sp>
      <p:graphicFrame>
        <p:nvGraphicFramePr>
          <p:cNvPr id="5" name="Content Placeholder 2">
            <a:extLst>
              <a:ext uri="{FF2B5EF4-FFF2-40B4-BE49-F238E27FC236}">
                <a16:creationId xmlns:a16="http://schemas.microsoft.com/office/drawing/2014/main" id="{06066F13-7466-348D-D68F-F89338931377}"/>
              </a:ext>
            </a:extLst>
          </p:cNvPr>
          <p:cNvGraphicFramePr>
            <a:graphicFrameLocks noGrp="1"/>
          </p:cNvGraphicFramePr>
          <p:nvPr>
            <p:ph idx="1"/>
            <p:extLst>
              <p:ext uri="{D42A27DB-BD31-4B8C-83A1-F6EECF244321}">
                <p14:modId xmlns:p14="http://schemas.microsoft.com/office/powerpoint/2010/main" val="1655558181"/>
              </p:ext>
            </p:extLst>
          </p:nvPr>
        </p:nvGraphicFramePr>
        <p:xfrm>
          <a:off x="4905052" y="750440"/>
          <a:ext cx="6666833" cy="57290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7410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6C66FA-A9AB-4D1D-A34F-5D7B9E253B8C}"/>
              </a:ext>
            </a:extLst>
          </p:cNvPr>
          <p:cNvPicPr>
            <a:picLocks noChangeAspect="1"/>
          </p:cNvPicPr>
          <p:nvPr/>
        </p:nvPicPr>
        <p:blipFill>
          <a:blip r:embed="rId2"/>
          <a:stretch>
            <a:fillRect/>
          </a:stretch>
        </p:blipFill>
        <p:spPr>
          <a:xfrm>
            <a:off x="2324783" y="1759975"/>
            <a:ext cx="7165005" cy="4581832"/>
          </a:xfrm>
          <a:prstGeom prst="rect">
            <a:avLst/>
          </a:prstGeom>
        </p:spPr>
      </p:pic>
      <p:sp>
        <p:nvSpPr>
          <p:cNvPr id="3" name="Title 2">
            <a:extLst>
              <a:ext uri="{FF2B5EF4-FFF2-40B4-BE49-F238E27FC236}">
                <a16:creationId xmlns:a16="http://schemas.microsoft.com/office/drawing/2014/main" id="{1BFBB97D-A002-424B-BC5B-A425DE0DD1D9}"/>
              </a:ext>
            </a:extLst>
          </p:cNvPr>
          <p:cNvSpPr>
            <a:spLocks noGrp="1"/>
          </p:cNvSpPr>
          <p:nvPr>
            <p:ph type="title"/>
          </p:nvPr>
        </p:nvSpPr>
        <p:spPr/>
        <p:txBody>
          <a:bodyPr/>
          <a:lstStyle/>
          <a:p>
            <a:r>
              <a:rPr lang="en-US" dirty="0"/>
              <a:t>Ductions are movement concerning one eye (the right eye here)</a:t>
            </a:r>
          </a:p>
        </p:txBody>
      </p:sp>
    </p:spTree>
    <p:extLst>
      <p:ext uri="{BB962C8B-B14F-4D97-AF65-F5344CB8AC3E}">
        <p14:creationId xmlns:p14="http://schemas.microsoft.com/office/powerpoint/2010/main" val="41800626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46ED2D-66AA-4E77-9FDE-094F8BC97BE7}"/>
              </a:ext>
            </a:extLst>
          </p:cNvPr>
          <p:cNvPicPr>
            <a:picLocks noChangeAspect="1"/>
          </p:cNvPicPr>
          <p:nvPr/>
        </p:nvPicPr>
        <p:blipFill>
          <a:blip r:embed="rId2"/>
          <a:stretch>
            <a:fillRect/>
          </a:stretch>
        </p:blipFill>
        <p:spPr>
          <a:xfrm>
            <a:off x="3304400" y="215944"/>
            <a:ext cx="5583200" cy="2811398"/>
          </a:xfrm>
          <a:prstGeom prst="rect">
            <a:avLst/>
          </a:prstGeom>
        </p:spPr>
      </p:pic>
      <p:pic>
        <p:nvPicPr>
          <p:cNvPr id="5" name="Picture 4">
            <a:extLst>
              <a:ext uri="{FF2B5EF4-FFF2-40B4-BE49-F238E27FC236}">
                <a16:creationId xmlns:a16="http://schemas.microsoft.com/office/drawing/2014/main" id="{232E5DAA-D9EE-4C42-BE62-59B63568B2A9}"/>
              </a:ext>
            </a:extLst>
          </p:cNvPr>
          <p:cNvPicPr>
            <a:picLocks noChangeAspect="1"/>
          </p:cNvPicPr>
          <p:nvPr/>
        </p:nvPicPr>
        <p:blipFill>
          <a:blip r:embed="rId3"/>
          <a:stretch>
            <a:fillRect/>
          </a:stretch>
        </p:blipFill>
        <p:spPr>
          <a:xfrm>
            <a:off x="3304400" y="3332769"/>
            <a:ext cx="5583201" cy="2811398"/>
          </a:xfrm>
          <a:prstGeom prst="rect">
            <a:avLst/>
          </a:prstGeom>
        </p:spPr>
      </p:pic>
    </p:spTree>
    <p:extLst>
      <p:ext uri="{BB962C8B-B14F-4D97-AF65-F5344CB8AC3E}">
        <p14:creationId xmlns:p14="http://schemas.microsoft.com/office/powerpoint/2010/main" val="27607025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E47B56-95C8-4B22-A47B-BFF402FFB7EF}"/>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Constant (early-onset) Exotropia</a:t>
            </a:r>
          </a:p>
        </p:txBody>
      </p:sp>
      <p:graphicFrame>
        <p:nvGraphicFramePr>
          <p:cNvPr id="5" name="Content Placeholder 2">
            <a:extLst>
              <a:ext uri="{FF2B5EF4-FFF2-40B4-BE49-F238E27FC236}">
                <a16:creationId xmlns:a16="http://schemas.microsoft.com/office/drawing/2014/main" id="{06A470F4-7CF6-B53A-EA9E-19C93EBF1357}"/>
              </a:ext>
            </a:extLst>
          </p:cNvPr>
          <p:cNvGraphicFramePr>
            <a:graphicFrameLocks noGrp="1"/>
          </p:cNvGraphicFramePr>
          <p:nvPr>
            <p:ph idx="1"/>
            <p:extLst>
              <p:ext uri="{D42A27DB-BD31-4B8C-83A1-F6EECF244321}">
                <p14:modId xmlns:p14="http://schemas.microsoft.com/office/powerpoint/2010/main" val="3864950817"/>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21894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1">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Rectangle 16">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210913A9-91C8-A20F-F9F8-45C8E6457FF0}"/>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Other types of exotropia</a:t>
            </a:r>
          </a:p>
        </p:txBody>
      </p:sp>
      <p:sp>
        <p:nvSpPr>
          <p:cNvPr id="3" name="Content Placeholder 2">
            <a:extLst>
              <a:ext uri="{FF2B5EF4-FFF2-40B4-BE49-F238E27FC236}">
                <a16:creationId xmlns:a16="http://schemas.microsoft.com/office/drawing/2014/main" id="{122A8114-CE00-62C7-A397-10E15DDAE1DE}"/>
              </a:ext>
            </a:extLst>
          </p:cNvPr>
          <p:cNvSpPr>
            <a:spLocks noGrp="1"/>
          </p:cNvSpPr>
          <p:nvPr>
            <p:ph idx="1"/>
          </p:nvPr>
        </p:nvSpPr>
        <p:spPr>
          <a:xfrm>
            <a:off x="1424904" y="2494450"/>
            <a:ext cx="4053545" cy="3916182"/>
          </a:xfrm>
        </p:spPr>
        <p:txBody>
          <a:bodyPr>
            <a:normAutofit lnSpcReduction="10000"/>
          </a:bodyPr>
          <a:lstStyle/>
          <a:p>
            <a:r>
              <a:rPr lang="en-US" sz="2400" b="1" dirty="0"/>
              <a:t>Sensory exotropia</a:t>
            </a:r>
            <a:r>
              <a:rPr lang="en-US" sz="2400" dirty="0"/>
              <a:t>: is the result of monocular or binocular visual impairment by acquired lesions, such as cataract, corneal scarring or other media opacity. Treatment is that of the underlying cause and treatment of amblyopia then surgery if required.</a:t>
            </a:r>
          </a:p>
          <a:p>
            <a:r>
              <a:rPr lang="en-US" sz="2400" b="1" dirty="0"/>
              <a:t>Consecutive </a:t>
            </a:r>
          </a:p>
          <a:p>
            <a:r>
              <a:rPr lang="en-US" sz="2400" b="1" dirty="0"/>
              <a:t>Paralytic</a:t>
            </a:r>
          </a:p>
        </p:txBody>
      </p:sp>
      <p:pic>
        <p:nvPicPr>
          <p:cNvPr id="5" name="Picture 4">
            <a:extLst>
              <a:ext uri="{FF2B5EF4-FFF2-40B4-BE49-F238E27FC236}">
                <a16:creationId xmlns:a16="http://schemas.microsoft.com/office/drawing/2014/main" id="{70188508-20D5-2116-CC25-425F5FD2DAB8}"/>
              </a:ext>
            </a:extLst>
          </p:cNvPr>
          <p:cNvPicPr>
            <a:picLocks noChangeAspect="1"/>
          </p:cNvPicPr>
          <p:nvPr/>
        </p:nvPicPr>
        <p:blipFill>
          <a:blip r:embed="rId2"/>
          <a:stretch>
            <a:fillRect/>
          </a:stretch>
        </p:blipFill>
        <p:spPr>
          <a:xfrm>
            <a:off x="6098892" y="3196583"/>
            <a:ext cx="4802404" cy="2154957"/>
          </a:xfrm>
          <a:prstGeom prst="rect">
            <a:avLst/>
          </a:prstGeom>
        </p:spPr>
      </p:pic>
    </p:spTree>
    <p:extLst>
      <p:ext uri="{BB962C8B-B14F-4D97-AF65-F5344CB8AC3E}">
        <p14:creationId xmlns:p14="http://schemas.microsoft.com/office/powerpoint/2010/main" val="15395100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4285630-E11A-4CC4-800A-68532E743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8">
            <a:extLst>
              <a:ext uri="{FF2B5EF4-FFF2-40B4-BE49-F238E27FC236}">
                <a16:creationId xmlns:a16="http://schemas.microsoft.com/office/drawing/2014/main" id="{069B0493-EC1B-42FD-A38E-D4620EA2C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5782800"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 Placeholder 2">
            <a:extLst>
              <a:ext uri="{FF2B5EF4-FFF2-40B4-BE49-F238E27FC236}">
                <a16:creationId xmlns:a16="http://schemas.microsoft.com/office/drawing/2014/main" id="{8CFA8EB1-6B36-854E-83B0-ED9FBC266F7C}"/>
              </a:ext>
            </a:extLst>
          </p:cNvPr>
          <p:cNvSpPr>
            <a:spLocks noGrp="1"/>
          </p:cNvSpPr>
          <p:nvPr>
            <p:ph type="body" idx="1"/>
          </p:nvPr>
        </p:nvSpPr>
        <p:spPr>
          <a:xfrm>
            <a:off x="7548401" y="3716323"/>
            <a:ext cx="4126764" cy="1946248"/>
          </a:xfrm>
        </p:spPr>
        <p:txBody>
          <a:bodyPr vert="horz" lIns="91440" tIns="45720" rIns="91440" bIns="45720" rtlCol="0" anchor="t">
            <a:normAutofit/>
          </a:bodyPr>
          <a:lstStyle/>
          <a:p>
            <a:r>
              <a:rPr lang="en-US" sz="2800" kern="1200" dirty="0">
                <a:solidFill>
                  <a:srgbClr val="FEFFFF"/>
                </a:solidFill>
                <a:latin typeface="+mn-lt"/>
                <a:ea typeface="+mn-ea"/>
                <a:cs typeface="+mn-cs"/>
              </a:rPr>
              <a:t>-Duane retraction syndrome</a:t>
            </a:r>
          </a:p>
          <a:p>
            <a:r>
              <a:rPr lang="en-US" sz="2800" kern="1200" dirty="0">
                <a:solidFill>
                  <a:srgbClr val="FEFFFF"/>
                </a:solidFill>
                <a:latin typeface="+mn-lt"/>
                <a:ea typeface="+mn-ea"/>
                <a:cs typeface="+mn-cs"/>
              </a:rPr>
              <a:t>-Brown syndrome</a:t>
            </a:r>
          </a:p>
        </p:txBody>
      </p:sp>
      <p:sp>
        <p:nvSpPr>
          <p:cNvPr id="25" name="Freeform 5">
            <a:extLst>
              <a:ext uri="{FF2B5EF4-FFF2-40B4-BE49-F238E27FC236}">
                <a16:creationId xmlns:a16="http://schemas.microsoft.com/office/drawing/2014/main" id="{D263E12D-D6FE-41E6-98B7-EBA88FED2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6">
            <a:extLst>
              <a:ext uri="{FF2B5EF4-FFF2-40B4-BE49-F238E27FC236}">
                <a16:creationId xmlns:a16="http://schemas.microsoft.com/office/drawing/2014/main" id="{80FAEE97-8C0C-4ED5-BC7D-C6870947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
            <a:extLst>
              <a:ext uri="{FF2B5EF4-FFF2-40B4-BE49-F238E27FC236}">
                <a16:creationId xmlns:a16="http://schemas.microsoft.com/office/drawing/2014/main" id="{5BFAC9A7-CED6-40CD-BC73-6B06ECAC2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8">
            <a:extLst>
              <a:ext uri="{FF2B5EF4-FFF2-40B4-BE49-F238E27FC236}">
                <a16:creationId xmlns:a16="http://schemas.microsoft.com/office/drawing/2014/main" id="{880D38C5-CFB9-4498-AD9C-38B2BBF65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99168" y="1126737"/>
            <a:ext cx="5795510"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87C411A-808A-E5B9-6F14-649306395BB5}"/>
              </a:ext>
            </a:extLst>
          </p:cNvPr>
          <p:cNvSpPr>
            <a:spLocks noGrp="1"/>
          </p:cNvSpPr>
          <p:nvPr>
            <p:ph type="title"/>
          </p:nvPr>
        </p:nvSpPr>
        <p:spPr>
          <a:xfrm>
            <a:off x="1411113" y="1448470"/>
            <a:ext cx="5149124" cy="2870805"/>
          </a:xfrm>
        </p:spPr>
        <p:txBody>
          <a:bodyPr vert="horz" lIns="91440" tIns="45720" rIns="91440" bIns="45720" rtlCol="0" anchor="b">
            <a:normAutofit/>
          </a:bodyPr>
          <a:lstStyle/>
          <a:p>
            <a:pPr algn="r"/>
            <a:r>
              <a:rPr lang="en-US" sz="4800" kern="1200">
                <a:solidFill>
                  <a:srgbClr val="FFFFFF"/>
                </a:solidFill>
                <a:latin typeface="+mj-lt"/>
                <a:ea typeface="+mj-ea"/>
                <a:cs typeface="+mj-cs"/>
              </a:rPr>
              <a:t>Special Syndromes</a:t>
            </a:r>
          </a:p>
        </p:txBody>
      </p:sp>
    </p:spTree>
    <p:extLst>
      <p:ext uri="{BB962C8B-B14F-4D97-AF65-F5344CB8AC3E}">
        <p14:creationId xmlns:p14="http://schemas.microsoft.com/office/powerpoint/2010/main" val="8444906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41E28-744A-1FF4-DE62-AE7E76FD8EB7}"/>
              </a:ext>
            </a:extLst>
          </p:cNvPr>
          <p:cNvSpPr>
            <a:spLocks noGrp="1"/>
          </p:cNvSpPr>
          <p:nvPr>
            <p:ph type="title"/>
          </p:nvPr>
        </p:nvSpPr>
        <p:spPr>
          <a:xfrm>
            <a:off x="4965430" y="629268"/>
            <a:ext cx="6586491" cy="1286160"/>
          </a:xfrm>
        </p:spPr>
        <p:txBody>
          <a:bodyPr anchor="b">
            <a:normAutofit/>
          </a:bodyPr>
          <a:lstStyle/>
          <a:p>
            <a:r>
              <a:rPr lang="en-US" dirty="0"/>
              <a:t>Duane Syndrome</a:t>
            </a:r>
          </a:p>
        </p:txBody>
      </p:sp>
      <p:sp>
        <p:nvSpPr>
          <p:cNvPr id="3" name="Content Placeholder 2">
            <a:extLst>
              <a:ext uri="{FF2B5EF4-FFF2-40B4-BE49-F238E27FC236}">
                <a16:creationId xmlns:a16="http://schemas.microsoft.com/office/drawing/2014/main" id="{FA1EDF8A-5FF6-2EEA-568E-50BFC531252A}"/>
              </a:ext>
            </a:extLst>
          </p:cNvPr>
          <p:cNvSpPr>
            <a:spLocks noGrp="1"/>
          </p:cNvSpPr>
          <p:nvPr>
            <p:ph idx="1"/>
          </p:nvPr>
        </p:nvSpPr>
        <p:spPr>
          <a:xfrm>
            <a:off x="4965431" y="2438400"/>
            <a:ext cx="6586489" cy="4227871"/>
          </a:xfrm>
        </p:spPr>
        <p:txBody>
          <a:bodyPr>
            <a:normAutofit lnSpcReduction="10000"/>
          </a:bodyPr>
          <a:lstStyle/>
          <a:p>
            <a:r>
              <a:rPr lang="en-US" sz="2000" dirty="0"/>
              <a:t>There is failure of innervation of the lateral rectus by a hypoplastic sixth nerve nucleus, with anomalous innervation of the lateral rectus by fibers from the third nerve. It is often bilateral.</a:t>
            </a:r>
          </a:p>
          <a:p>
            <a:r>
              <a:rPr lang="en-US" sz="2000" dirty="0"/>
              <a:t>It is characterized by retraction of the globe on attempted abduction due to co-contraction of the medial and lateral recti.</a:t>
            </a:r>
          </a:p>
          <a:p>
            <a:r>
              <a:rPr lang="en-US" sz="2000" dirty="0"/>
              <a:t>Up to half of the patients have systemic defects such as deafness, speech disorder and skeletal abnormalities. </a:t>
            </a:r>
          </a:p>
          <a:p>
            <a:r>
              <a:rPr lang="en-US" sz="2000" dirty="0"/>
              <a:t>The condition has different types according to severity and variability. Some cases have straight eyes in primary position, others have face turn to compensate.</a:t>
            </a:r>
          </a:p>
          <a:p>
            <a:r>
              <a:rPr lang="en-US" sz="2000" dirty="0"/>
              <a:t>Most cases do not need surgical intervention as CHP can restore BSV</a:t>
            </a:r>
            <a:r>
              <a:rPr lang="en-US" sz="1700" dirty="0"/>
              <a:t>.</a:t>
            </a:r>
          </a:p>
        </p:txBody>
      </p:sp>
      <p:pic>
        <p:nvPicPr>
          <p:cNvPr id="5" name="Picture 4" descr="Neuron system in yellow and light blue">
            <a:extLst>
              <a:ext uri="{FF2B5EF4-FFF2-40B4-BE49-F238E27FC236}">
                <a16:creationId xmlns:a16="http://schemas.microsoft.com/office/drawing/2014/main" id="{596E8B52-42AB-FF3C-CB97-E21A575A6417}"/>
              </a:ext>
            </a:extLst>
          </p:cNvPr>
          <p:cNvPicPr>
            <a:picLocks noChangeAspect="1"/>
          </p:cNvPicPr>
          <p:nvPr/>
        </p:nvPicPr>
        <p:blipFill rotWithShape="1">
          <a:blip r:embed="rId2"/>
          <a:srcRect l="26945" r="26922"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AEE7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52016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35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llage of a person's eyes&#10;&#10;Description automatically generated with medium confidence">
            <a:extLst>
              <a:ext uri="{FF2B5EF4-FFF2-40B4-BE49-F238E27FC236}">
                <a16:creationId xmlns:a16="http://schemas.microsoft.com/office/drawing/2014/main" id="{72C66798-F2CF-DE0C-00D0-84077FE37D92}"/>
              </a:ext>
            </a:extLst>
          </p:cNvPr>
          <p:cNvPicPr>
            <a:picLocks noChangeAspect="1"/>
          </p:cNvPicPr>
          <p:nvPr/>
        </p:nvPicPr>
        <p:blipFill>
          <a:blip r:embed="rId2"/>
          <a:stretch>
            <a:fillRect/>
          </a:stretch>
        </p:blipFill>
        <p:spPr>
          <a:xfrm>
            <a:off x="3811862" y="643467"/>
            <a:ext cx="4568275" cy="5571066"/>
          </a:xfrm>
          <a:prstGeom prst="rect">
            <a:avLst/>
          </a:prstGeom>
        </p:spPr>
      </p:pic>
    </p:spTree>
    <p:extLst>
      <p:ext uri="{BB962C8B-B14F-4D97-AF65-F5344CB8AC3E}">
        <p14:creationId xmlns:p14="http://schemas.microsoft.com/office/powerpoint/2010/main" val="27571912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4170B-180B-29FD-4688-7F59E9A6B0B3}"/>
              </a:ext>
            </a:extLst>
          </p:cNvPr>
          <p:cNvSpPr>
            <a:spLocks noGrp="1"/>
          </p:cNvSpPr>
          <p:nvPr>
            <p:ph type="title"/>
          </p:nvPr>
        </p:nvSpPr>
        <p:spPr>
          <a:xfrm>
            <a:off x="838200" y="335629"/>
            <a:ext cx="10515600" cy="1325563"/>
          </a:xfrm>
        </p:spPr>
        <p:txBody>
          <a:bodyPr/>
          <a:lstStyle/>
          <a:p>
            <a:r>
              <a:rPr lang="en-US" dirty="0"/>
              <a:t>Brown Syndrome</a:t>
            </a:r>
          </a:p>
        </p:txBody>
      </p:sp>
      <p:sp>
        <p:nvSpPr>
          <p:cNvPr id="3" name="Content Placeholder 2">
            <a:extLst>
              <a:ext uri="{FF2B5EF4-FFF2-40B4-BE49-F238E27FC236}">
                <a16:creationId xmlns:a16="http://schemas.microsoft.com/office/drawing/2014/main" id="{59E17681-23D3-5053-2D34-B7A0B8C51123}"/>
              </a:ext>
            </a:extLst>
          </p:cNvPr>
          <p:cNvSpPr>
            <a:spLocks noGrp="1"/>
          </p:cNvSpPr>
          <p:nvPr>
            <p:ph idx="1"/>
          </p:nvPr>
        </p:nvSpPr>
        <p:spPr/>
        <p:txBody>
          <a:bodyPr/>
          <a:lstStyle/>
          <a:p>
            <a:r>
              <a:rPr lang="en-US" sz="2400" dirty="0"/>
              <a:t>Brown syndrome is a condition involving mechanical restriction of the superior oblique tendon passage through the trochlea.</a:t>
            </a:r>
          </a:p>
          <a:p>
            <a:r>
              <a:rPr lang="en-US" sz="2400" dirty="0"/>
              <a:t>It can be congenital or acquired such as trauma, inflammation (pansinusitis, scleritis, rheumatoid arthritis).</a:t>
            </a:r>
          </a:p>
          <a:p>
            <a:r>
              <a:rPr lang="en-US" sz="2400" dirty="0"/>
              <a:t>It is characterized by limited elevation in adduction without limitation in abduction. The eyes may be straight in primary position or there may by hypotropia with down-shoot in adduction depending on its severity.</a:t>
            </a:r>
          </a:p>
          <a:p>
            <a:r>
              <a:rPr lang="en-US" sz="2400" dirty="0"/>
              <a:t>Most congenital cases do not require treatment and may spontaneously improve towards the end of the first decade.</a:t>
            </a:r>
          </a:p>
          <a:p>
            <a:r>
              <a:rPr lang="en-US" sz="2400" dirty="0"/>
              <a:t>Acquired cases are treated according to the underlying cause (e.g., local injection of steroids).</a:t>
            </a:r>
          </a:p>
          <a:p>
            <a:endParaRPr lang="en-US" sz="2400" dirty="0"/>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57D5F242-C3FF-5044-AF98-0F2C0E2C0697}"/>
                  </a:ext>
                </a:extLst>
              </p14:cNvPr>
              <p14:cNvContentPartPr/>
              <p14:nvPr/>
            </p14:nvContentPartPr>
            <p14:xfrm rot="10800000">
              <a:off x="10293457" y="617268"/>
              <a:ext cx="283871" cy="621597"/>
            </p14:xfrm>
          </p:contentPart>
        </mc:Choice>
        <mc:Fallback xmlns="">
          <p:pic>
            <p:nvPicPr>
              <p:cNvPr id="5" name="Ink 4">
                <a:extLst>
                  <a:ext uri="{FF2B5EF4-FFF2-40B4-BE49-F238E27FC236}">
                    <a16:creationId xmlns:a16="http://schemas.microsoft.com/office/drawing/2014/main" id="{57D5F242-C3FF-5044-AF98-0F2C0E2C0697}"/>
                  </a:ext>
                </a:extLst>
              </p:cNvPr>
              <p:cNvPicPr/>
              <p:nvPr/>
            </p:nvPicPr>
            <p:blipFill>
              <a:blip r:embed="rId3"/>
              <a:stretch>
                <a:fillRect/>
              </a:stretch>
            </p:blipFill>
            <p:spPr>
              <a:xfrm rot="10800000">
                <a:off x="10268272" y="592073"/>
                <a:ext cx="334241" cy="671987"/>
              </a:xfrm>
              <a:prstGeom prst="rect">
                <a:avLst/>
              </a:prstGeom>
            </p:spPr>
          </p:pic>
        </mc:Fallback>
      </mc:AlternateContent>
      <p:cxnSp>
        <p:nvCxnSpPr>
          <p:cNvPr id="7" name="Straight Connector 6">
            <a:extLst>
              <a:ext uri="{FF2B5EF4-FFF2-40B4-BE49-F238E27FC236}">
                <a16:creationId xmlns:a16="http://schemas.microsoft.com/office/drawing/2014/main" id="{1563F448-CB13-0264-054B-5AA51884C8A0}"/>
              </a:ext>
            </a:extLst>
          </p:cNvPr>
          <p:cNvCxnSpPr>
            <a:cxnSpLocks/>
          </p:cNvCxnSpPr>
          <p:nvPr/>
        </p:nvCxnSpPr>
        <p:spPr>
          <a:xfrm>
            <a:off x="9655277" y="963560"/>
            <a:ext cx="872889" cy="1"/>
          </a:xfrm>
          <a:prstGeom prst="line">
            <a:avLst/>
          </a:prstGeom>
          <a:ln w="111125">
            <a:solidFill>
              <a:schemeClr val="accent1">
                <a:lumMod val="60000"/>
                <a:lumOff val="40000"/>
              </a:schemeClr>
            </a:solidFill>
          </a:ln>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AE363703-3B7E-C344-5843-21B071F11916}"/>
              </a:ext>
            </a:extLst>
          </p:cNvPr>
          <p:cNvCxnSpPr/>
          <p:nvPr/>
        </p:nvCxnSpPr>
        <p:spPr>
          <a:xfrm>
            <a:off x="10606549" y="963561"/>
            <a:ext cx="1455174" cy="0"/>
          </a:xfrm>
          <a:prstGeom prst="line">
            <a:avLst/>
          </a:prstGeom>
          <a:ln w="111125">
            <a:solidFill>
              <a:schemeClr val="accent1">
                <a:lumMod val="60000"/>
                <a:lumOff val="40000"/>
              </a:schemeClr>
            </a:solidFill>
          </a:ln>
        </p:spPr>
        <p:style>
          <a:lnRef idx="3">
            <a:schemeClr val="accent1"/>
          </a:lnRef>
          <a:fillRef idx="0">
            <a:schemeClr val="accent1"/>
          </a:fillRef>
          <a:effectRef idx="2">
            <a:schemeClr val="accent1"/>
          </a:effectRef>
          <a:fontRef idx="minor">
            <a:schemeClr val="tx1"/>
          </a:fontRef>
        </p:style>
      </p:cxnSp>
      <p:sp>
        <p:nvSpPr>
          <p:cNvPr id="9" name="Flowchart: Connector 8">
            <a:extLst>
              <a:ext uri="{FF2B5EF4-FFF2-40B4-BE49-F238E27FC236}">
                <a16:creationId xmlns:a16="http://schemas.microsoft.com/office/drawing/2014/main" id="{73A0B685-6F54-FBCA-E4D2-8F30B42CCB10}"/>
              </a:ext>
            </a:extLst>
          </p:cNvPr>
          <p:cNvSpPr/>
          <p:nvPr/>
        </p:nvSpPr>
        <p:spPr>
          <a:xfrm>
            <a:off x="10758949" y="652766"/>
            <a:ext cx="619432" cy="621589"/>
          </a:xfrm>
          <a:prstGeom prst="flowChartConnector">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9678E741-4B2E-A9D5-3D3F-DAEDEE1C7BC4}"/>
              </a:ext>
            </a:extLst>
          </p:cNvPr>
          <p:cNvCxnSpPr/>
          <p:nvPr/>
        </p:nvCxnSpPr>
        <p:spPr>
          <a:xfrm flipH="1">
            <a:off x="9222658" y="963560"/>
            <a:ext cx="442452" cy="0"/>
          </a:xfrm>
          <a:prstGeom prst="straightConnector1">
            <a:avLst/>
          </a:prstGeom>
          <a:ln w="76200">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05885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669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Diagram&#10;&#10;Description automatically generated">
            <a:extLst>
              <a:ext uri="{FF2B5EF4-FFF2-40B4-BE49-F238E27FC236}">
                <a16:creationId xmlns:a16="http://schemas.microsoft.com/office/drawing/2014/main" id="{391148B9-CB2F-F34F-0742-6975CF762D34}"/>
              </a:ext>
            </a:extLst>
          </p:cNvPr>
          <p:cNvPicPr>
            <a:picLocks noChangeAspect="1"/>
          </p:cNvPicPr>
          <p:nvPr/>
        </p:nvPicPr>
        <p:blipFill>
          <a:blip r:embed="rId2"/>
          <a:stretch>
            <a:fillRect/>
          </a:stretch>
        </p:blipFill>
        <p:spPr>
          <a:xfrm>
            <a:off x="2344440" y="643467"/>
            <a:ext cx="7503119" cy="5571066"/>
          </a:xfrm>
          <a:prstGeom prst="rect">
            <a:avLst/>
          </a:prstGeom>
        </p:spPr>
      </p:pic>
    </p:spTree>
    <p:extLst>
      <p:ext uri="{BB962C8B-B14F-4D97-AF65-F5344CB8AC3E}">
        <p14:creationId xmlns:p14="http://schemas.microsoft.com/office/powerpoint/2010/main" val="51463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A86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ollage of a person's face&#10;&#10;Description automatically generated with medium confidence">
            <a:extLst>
              <a:ext uri="{FF2B5EF4-FFF2-40B4-BE49-F238E27FC236}">
                <a16:creationId xmlns:a16="http://schemas.microsoft.com/office/drawing/2014/main" id="{9DAE64AD-E698-8582-A181-B6EE40B0A8D0}"/>
              </a:ext>
            </a:extLst>
          </p:cNvPr>
          <p:cNvPicPr>
            <a:picLocks noChangeAspect="1"/>
          </p:cNvPicPr>
          <p:nvPr/>
        </p:nvPicPr>
        <p:blipFill>
          <a:blip r:embed="rId2"/>
          <a:stretch>
            <a:fillRect/>
          </a:stretch>
        </p:blipFill>
        <p:spPr>
          <a:xfrm>
            <a:off x="643467" y="1261618"/>
            <a:ext cx="10905066" cy="4334763"/>
          </a:xfrm>
          <a:prstGeom prst="rect">
            <a:avLst/>
          </a:prstGeom>
        </p:spPr>
      </p:pic>
    </p:spTree>
    <p:extLst>
      <p:ext uri="{BB962C8B-B14F-4D97-AF65-F5344CB8AC3E}">
        <p14:creationId xmlns:p14="http://schemas.microsoft.com/office/powerpoint/2010/main" val="5440040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FA9B6C6-A247-48A8-9A1C-1E36FA945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A495B8B-F274-55C9-3B1C-6C1544F56516}"/>
              </a:ext>
            </a:extLst>
          </p:cNvPr>
          <p:cNvSpPr>
            <a:spLocks noGrp="1"/>
          </p:cNvSpPr>
          <p:nvPr>
            <p:ph type="title"/>
          </p:nvPr>
        </p:nvSpPr>
        <p:spPr>
          <a:xfrm>
            <a:off x="1301261" y="590062"/>
            <a:ext cx="5409655" cy="2838938"/>
          </a:xfrm>
        </p:spPr>
        <p:txBody>
          <a:bodyPr vert="horz" lIns="91440" tIns="45720" rIns="91440" bIns="45720" rtlCol="0" anchor="b">
            <a:normAutofit/>
          </a:bodyPr>
          <a:lstStyle/>
          <a:p>
            <a:r>
              <a:rPr lang="en-US" sz="5600" kern="1200">
                <a:solidFill>
                  <a:srgbClr val="FFFFFF"/>
                </a:solidFill>
                <a:latin typeface="+mj-lt"/>
                <a:ea typeface="+mj-ea"/>
                <a:cs typeface="+mj-cs"/>
              </a:rPr>
              <a:t>Surgery for squint</a:t>
            </a:r>
          </a:p>
        </p:txBody>
      </p:sp>
      <p:sp>
        <p:nvSpPr>
          <p:cNvPr id="3" name="Text Placeholder 2">
            <a:extLst>
              <a:ext uri="{FF2B5EF4-FFF2-40B4-BE49-F238E27FC236}">
                <a16:creationId xmlns:a16="http://schemas.microsoft.com/office/drawing/2014/main" id="{FF57ACF4-2FDC-474E-7AC8-79C2B826AD88}"/>
              </a:ext>
            </a:extLst>
          </p:cNvPr>
          <p:cNvSpPr>
            <a:spLocks noGrp="1"/>
          </p:cNvSpPr>
          <p:nvPr>
            <p:ph type="body" idx="1"/>
          </p:nvPr>
        </p:nvSpPr>
        <p:spPr>
          <a:xfrm>
            <a:off x="5642044" y="4698614"/>
            <a:ext cx="5088650" cy="1198120"/>
          </a:xfrm>
        </p:spPr>
        <p:txBody>
          <a:bodyPr vert="horz" lIns="91440" tIns="45720" rIns="91440" bIns="45720" rtlCol="0">
            <a:normAutofit/>
          </a:bodyPr>
          <a:lstStyle/>
          <a:p>
            <a:pPr algn="r"/>
            <a:endParaRPr lang="en-US" sz="2000" kern="1200">
              <a:solidFill>
                <a:srgbClr val="FFFFFF"/>
              </a:solidFill>
              <a:latin typeface="+mn-lt"/>
              <a:ea typeface="+mn-ea"/>
              <a:cs typeface="+mn-cs"/>
            </a:endParaRPr>
          </a:p>
        </p:txBody>
      </p:sp>
      <p:sp>
        <p:nvSpPr>
          <p:cNvPr id="10"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7602" y="2744546"/>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2"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76380" y="29738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4"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2062" y="3198265"/>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16" name="Straight Connector 15">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1262" y="3496322"/>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938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1CBC9-472C-48A3-AABE-B4E6B232056A}"/>
              </a:ext>
            </a:extLst>
          </p:cNvPr>
          <p:cNvPicPr>
            <a:picLocks noChangeAspect="1"/>
          </p:cNvPicPr>
          <p:nvPr/>
        </p:nvPicPr>
        <p:blipFill>
          <a:blip r:embed="rId2"/>
          <a:stretch>
            <a:fillRect/>
          </a:stretch>
        </p:blipFill>
        <p:spPr>
          <a:xfrm>
            <a:off x="392188" y="216310"/>
            <a:ext cx="11407623" cy="6056671"/>
          </a:xfrm>
          <a:prstGeom prst="rect">
            <a:avLst/>
          </a:prstGeom>
        </p:spPr>
      </p:pic>
    </p:spTree>
    <p:extLst>
      <p:ext uri="{BB962C8B-B14F-4D97-AF65-F5344CB8AC3E}">
        <p14:creationId xmlns:p14="http://schemas.microsoft.com/office/powerpoint/2010/main" val="26217747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52AC552E-1C5C-6FE9-8131-0ED0D23DE12B}"/>
              </a:ext>
            </a:extLst>
          </p:cNvPr>
          <p:cNvSpPr>
            <a:spLocks noGrp="1"/>
          </p:cNvSpPr>
          <p:nvPr>
            <p:ph type="title"/>
          </p:nvPr>
        </p:nvSpPr>
        <p:spPr>
          <a:xfrm>
            <a:off x="640080" y="1243013"/>
            <a:ext cx="3855720" cy="4371974"/>
          </a:xfrm>
        </p:spPr>
        <p:txBody>
          <a:bodyPr>
            <a:normAutofit/>
          </a:bodyPr>
          <a:lstStyle/>
          <a:p>
            <a:r>
              <a:rPr lang="en-US" sz="3600" dirty="0">
                <a:solidFill>
                  <a:schemeClr val="tx2"/>
                </a:solidFill>
              </a:rPr>
              <a:t>Surgery for squint</a:t>
            </a:r>
          </a:p>
        </p:txBody>
      </p:sp>
      <p:sp>
        <p:nvSpPr>
          <p:cNvPr id="3" name="Content Placeholder 2">
            <a:extLst>
              <a:ext uri="{FF2B5EF4-FFF2-40B4-BE49-F238E27FC236}">
                <a16:creationId xmlns:a16="http://schemas.microsoft.com/office/drawing/2014/main" id="{4E7E0F2A-F052-F422-4146-E8249136C889}"/>
              </a:ext>
            </a:extLst>
          </p:cNvPr>
          <p:cNvSpPr>
            <a:spLocks noGrp="1"/>
          </p:cNvSpPr>
          <p:nvPr>
            <p:ph idx="1"/>
          </p:nvPr>
        </p:nvSpPr>
        <p:spPr>
          <a:xfrm>
            <a:off x="6172200" y="804672"/>
            <a:ext cx="5221224" cy="5230368"/>
          </a:xfrm>
        </p:spPr>
        <p:txBody>
          <a:bodyPr anchor="ctr">
            <a:normAutofit lnSpcReduction="10000"/>
          </a:bodyPr>
          <a:lstStyle/>
          <a:p>
            <a:r>
              <a:rPr lang="en-US" sz="2400" dirty="0">
                <a:solidFill>
                  <a:schemeClr val="tx2"/>
                </a:solidFill>
              </a:rPr>
              <a:t>AIM:</a:t>
            </a:r>
          </a:p>
          <a:p>
            <a:pPr lvl="1"/>
            <a:r>
              <a:rPr lang="en-US" dirty="0">
                <a:solidFill>
                  <a:schemeClr val="tx2"/>
                </a:solidFill>
              </a:rPr>
              <a:t>to correct misalignment to improve appearance &amp;, if possible, restore BSV.</a:t>
            </a:r>
          </a:p>
          <a:p>
            <a:pPr lvl="1"/>
            <a:r>
              <a:rPr lang="en-US" dirty="0">
                <a:solidFill>
                  <a:schemeClr val="tx2"/>
                </a:solidFill>
              </a:rPr>
              <a:t>to reduce an abnormal head posture.</a:t>
            </a:r>
          </a:p>
          <a:p>
            <a:r>
              <a:rPr lang="en-US" sz="2400" dirty="0">
                <a:solidFill>
                  <a:schemeClr val="tx2"/>
                </a:solidFill>
              </a:rPr>
              <a:t>Before surgical realignment is undertaken any significant refractive error and/or underlying amblyopia must be corrected.</a:t>
            </a:r>
          </a:p>
          <a:p>
            <a:r>
              <a:rPr lang="en-US" sz="2400" dirty="0">
                <a:solidFill>
                  <a:schemeClr val="tx2"/>
                </a:solidFill>
              </a:rPr>
              <a:t>Types:</a:t>
            </a:r>
          </a:p>
          <a:p>
            <a:pPr lvl="1"/>
            <a:r>
              <a:rPr lang="en-US" dirty="0">
                <a:solidFill>
                  <a:schemeClr val="tx2"/>
                </a:solidFill>
              </a:rPr>
              <a:t>Strengthening procedures.</a:t>
            </a:r>
          </a:p>
          <a:p>
            <a:pPr lvl="1"/>
            <a:r>
              <a:rPr lang="en-US" dirty="0">
                <a:solidFill>
                  <a:schemeClr val="tx2"/>
                </a:solidFill>
              </a:rPr>
              <a:t>Weakening procedures.</a:t>
            </a:r>
          </a:p>
          <a:p>
            <a:pPr lvl="1"/>
            <a:r>
              <a:rPr lang="en-US" dirty="0">
                <a:solidFill>
                  <a:schemeClr val="tx2"/>
                </a:solidFill>
              </a:rPr>
              <a:t>Vector adjustment.</a:t>
            </a:r>
          </a:p>
          <a:p>
            <a:endParaRPr lang="en-US" sz="1800" dirty="0">
              <a:solidFill>
                <a:schemeClr val="tx2"/>
              </a:solidFill>
            </a:endParaRPr>
          </a:p>
        </p:txBody>
      </p:sp>
    </p:spTree>
    <p:extLst>
      <p:ext uri="{BB962C8B-B14F-4D97-AF65-F5344CB8AC3E}">
        <p14:creationId xmlns:p14="http://schemas.microsoft.com/office/powerpoint/2010/main" val="27085130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9AAD6-FD1A-30FD-6ED6-548D21E3FA5C}"/>
              </a:ext>
            </a:extLst>
          </p:cNvPr>
          <p:cNvSpPr>
            <a:spLocks noGrp="1"/>
          </p:cNvSpPr>
          <p:nvPr>
            <p:ph type="title"/>
          </p:nvPr>
        </p:nvSpPr>
        <p:spPr/>
        <p:txBody>
          <a:bodyPr/>
          <a:lstStyle/>
          <a:p>
            <a:r>
              <a:rPr lang="en-US" dirty="0"/>
              <a:t>Strengthening procedures</a:t>
            </a:r>
          </a:p>
        </p:txBody>
      </p:sp>
      <p:sp>
        <p:nvSpPr>
          <p:cNvPr id="3" name="Content Placeholder 2">
            <a:extLst>
              <a:ext uri="{FF2B5EF4-FFF2-40B4-BE49-F238E27FC236}">
                <a16:creationId xmlns:a16="http://schemas.microsoft.com/office/drawing/2014/main" id="{6348B364-6591-5667-A9FC-5CDE3597C90B}"/>
              </a:ext>
            </a:extLst>
          </p:cNvPr>
          <p:cNvSpPr>
            <a:spLocks noGrp="1"/>
          </p:cNvSpPr>
          <p:nvPr>
            <p:ph idx="1"/>
          </p:nvPr>
        </p:nvSpPr>
        <p:spPr/>
        <p:txBody>
          <a:bodyPr>
            <a:normAutofit lnSpcReduction="10000"/>
          </a:bodyPr>
          <a:lstStyle/>
          <a:p>
            <a:r>
              <a:rPr lang="en-US" dirty="0"/>
              <a:t>Resection (suitable only for rectus muscles)</a:t>
            </a:r>
          </a:p>
          <a:p>
            <a:endParaRPr lang="en-US" dirty="0"/>
          </a:p>
          <a:p>
            <a:endParaRPr lang="en-US" dirty="0"/>
          </a:p>
          <a:p>
            <a:endParaRPr lang="en-US" dirty="0"/>
          </a:p>
          <a:p>
            <a:r>
              <a:rPr lang="en-US" dirty="0"/>
              <a:t>Plication</a:t>
            </a:r>
          </a:p>
          <a:p>
            <a:endParaRPr lang="en-US" dirty="0"/>
          </a:p>
          <a:p>
            <a:endParaRPr lang="en-US" dirty="0"/>
          </a:p>
          <a:p>
            <a:endParaRPr lang="en-US" dirty="0"/>
          </a:p>
          <a:p>
            <a:r>
              <a:rPr lang="en-US" dirty="0"/>
              <a:t>Advancement</a:t>
            </a:r>
          </a:p>
        </p:txBody>
      </p:sp>
      <p:pic>
        <p:nvPicPr>
          <p:cNvPr id="4" name="Picture 3">
            <a:extLst>
              <a:ext uri="{FF2B5EF4-FFF2-40B4-BE49-F238E27FC236}">
                <a16:creationId xmlns:a16="http://schemas.microsoft.com/office/drawing/2014/main" id="{4A43241C-0A38-4C6B-6681-4307399DBD5F}"/>
              </a:ext>
            </a:extLst>
          </p:cNvPr>
          <p:cNvPicPr>
            <a:picLocks noChangeAspect="1"/>
          </p:cNvPicPr>
          <p:nvPr/>
        </p:nvPicPr>
        <p:blipFill>
          <a:blip r:embed="rId2"/>
          <a:stretch>
            <a:fillRect/>
          </a:stretch>
        </p:blipFill>
        <p:spPr>
          <a:xfrm>
            <a:off x="7678994" y="1027906"/>
            <a:ext cx="4124632" cy="3093474"/>
          </a:xfrm>
          <a:prstGeom prst="rect">
            <a:avLst/>
          </a:prstGeom>
        </p:spPr>
      </p:pic>
      <p:pic>
        <p:nvPicPr>
          <p:cNvPr id="5" name="Picture 4">
            <a:extLst>
              <a:ext uri="{FF2B5EF4-FFF2-40B4-BE49-F238E27FC236}">
                <a16:creationId xmlns:a16="http://schemas.microsoft.com/office/drawing/2014/main" id="{BD35D555-2338-9BB6-1D19-7EDDBD579AF1}"/>
              </a:ext>
            </a:extLst>
          </p:cNvPr>
          <p:cNvPicPr>
            <a:picLocks noChangeAspect="1"/>
          </p:cNvPicPr>
          <p:nvPr/>
        </p:nvPicPr>
        <p:blipFill>
          <a:blip r:embed="rId3"/>
          <a:stretch>
            <a:fillRect/>
          </a:stretch>
        </p:blipFill>
        <p:spPr>
          <a:xfrm>
            <a:off x="2410491" y="3196994"/>
            <a:ext cx="2642403" cy="1935444"/>
          </a:xfrm>
          <a:prstGeom prst="rect">
            <a:avLst/>
          </a:prstGeom>
        </p:spPr>
      </p:pic>
      <p:pic>
        <p:nvPicPr>
          <p:cNvPr id="6" name="Picture 5">
            <a:extLst>
              <a:ext uri="{FF2B5EF4-FFF2-40B4-BE49-F238E27FC236}">
                <a16:creationId xmlns:a16="http://schemas.microsoft.com/office/drawing/2014/main" id="{9C4D5596-60B8-770B-67C6-CFE2E74BB855}"/>
              </a:ext>
            </a:extLst>
          </p:cNvPr>
          <p:cNvPicPr>
            <a:picLocks noChangeAspect="1"/>
          </p:cNvPicPr>
          <p:nvPr/>
        </p:nvPicPr>
        <p:blipFill>
          <a:blip r:embed="rId4"/>
          <a:stretch>
            <a:fillRect/>
          </a:stretch>
        </p:blipFill>
        <p:spPr>
          <a:xfrm>
            <a:off x="4907270" y="3196994"/>
            <a:ext cx="2650973" cy="1935445"/>
          </a:xfrm>
          <a:prstGeom prst="rect">
            <a:avLst/>
          </a:prstGeom>
        </p:spPr>
      </p:pic>
      <p:sp>
        <p:nvSpPr>
          <p:cNvPr id="7" name="Arrow: Right 6">
            <a:extLst>
              <a:ext uri="{FF2B5EF4-FFF2-40B4-BE49-F238E27FC236}">
                <a16:creationId xmlns:a16="http://schemas.microsoft.com/office/drawing/2014/main" id="{7173345C-EEE8-8D48-B8C1-396052383E79}"/>
              </a:ext>
            </a:extLst>
          </p:cNvPr>
          <p:cNvSpPr/>
          <p:nvPr/>
        </p:nvSpPr>
        <p:spPr>
          <a:xfrm>
            <a:off x="4709652" y="4050890"/>
            <a:ext cx="344129" cy="157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51286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4C4E0-CDC5-C5EE-37CC-5C80433260BF}"/>
              </a:ext>
            </a:extLst>
          </p:cNvPr>
          <p:cNvSpPr>
            <a:spLocks noGrp="1"/>
          </p:cNvSpPr>
          <p:nvPr>
            <p:ph type="title"/>
          </p:nvPr>
        </p:nvSpPr>
        <p:spPr/>
        <p:txBody>
          <a:bodyPr/>
          <a:lstStyle/>
          <a:p>
            <a:r>
              <a:rPr lang="en-US" dirty="0"/>
              <a:t>Weakening procedures</a:t>
            </a:r>
          </a:p>
        </p:txBody>
      </p:sp>
      <p:sp>
        <p:nvSpPr>
          <p:cNvPr id="3" name="Content Placeholder 2">
            <a:extLst>
              <a:ext uri="{FF2B5EF4-FFF2-40B4-BE49-F238E27FC236}">
                <a16:creationId xmlns:a16="http://schemas.microsoft.com/office/drawing/2014/main" id="{0E5A41FE-DC77-7FCB-F6D9-7B6982B3062E}"/>
              </a:ext>
            </a:extLst>
          </p:cNvPr>
          <p:cNvSpPr>
            <a:spLocks noGrp="1"/>
          </p:cNvSpPr>
          <p:nvPr>
            <p:ph idx="1"/>
          </p:nvPr>
        </p:nvSpPr>
        <p:spPr>
          <a:xfrm>
            <a:off x="838200" y="1825625"/>
            <a:ext cx="4490884" cy="4351338"/>
          </a:xfrm>
        </p:spPr>
        <p:txBody>
          <a:bodyPr>
            <a:normAutofit/>
          </a:bodyPr>
          <a:lstStyle/>
          <a:p>
            <a:r>
              <a:rPr lang="en-US" b="1" dirty="0"/>
              <a:t>Recession: </a:t>
            </a:r>
            <a:r>
              <a:rPr lang="en-US" sz="2400" dirty="0"/>
              <a:t>slackens a muscle by moving it away from its insertion. It can be performed on all muscles except sup oblique.</a:t>
            </a:r>
          </a:p>
          <a:p>
            <a:r>
              <a:rPr lang="en-US" sz="2400" b="1" dirty="0"/>
              <a:t>Disinsertion: </a:t>
            </a:r>
            <a:r>
              <a:rPr lang="en-US" sz="2400" dirty="0"/>
              <a:t>it involves detaching the muscle from its insertion without reattaching it.</a:t>
            </a:r>
          </a:p>
          <a:p>
            <a:r>
              <a:rPr lang="en-US" dirty="0"/>
              <a:t>Posterior fixation sutures: </a:t>
            </a:r>
            <a:r>
              <a:rPr lang="en-US" sz="2400" dirty="0"/>
              <a:t>anchoring its belly to the sclera to decrease its effective pull</a:t>
            </a:r>
            <a:endParaRPr lang="en-US" dirty="0"/>
          </a:p>
        </p:txBody>
      </p:sp>
      <p:pic>
        <p:nvPicPr>
          <p:cNvPr id="6" name="Picture 5">
            <a:extLst>
              <a:ext uri="{FF2B5EF4-FFF2-40B4-BE49-F238E27FC236}">
                <a16:creationId xmlns:a16="http://schemas.microsoft.com/office/drawing/2014/main" id="{88B39B0F-342A-F394-4219-C4AEAB50B4A4}"/>
              </a:ext>
            </a:extLst>
          </p:cNvPr>
          <p:cNvPicPr>
            <a:picLocks noChangeAspect="1"/>
          </p:cNvPicPr>
          <p:nvPr/>
        </p:nvPicPr>
        <p:blipFill rotWithShape="1">
          <a:blip r:embed="rId3"/>
          <a:srcRect b="15925"/>
          <a:stretch/>
        </p:blipFill>
        <p:spPr>
          <a:xfrm>
            <a:off x="5878921" y="1386196"/>
            <a:ext cx="5987327" cy="2232076"/>
          </a:xfrm>
          <a:prstGeom prst="rect">
            <a:avLst/>
          </a:prstGeom>
        </p:spPr>
      </p:pic>
      <p:pic>
        <p:nvPicPr>
          <p:cNvPr id="7" name="Picture 6">
            <a:extLst>
              <a:ext uri="{FF2B5EF4-FFF2-40B4-BE49-F238E27FC236}">
                <a16:creationId xmlns:a16="http://schemas.microsoft.com/office/drawing/2014/main" id="{9A36AD53-951F-CE06-D89E-290C4E19FCF4}"/>
              </a:ext>
            </a:extLst>
          </p:cNvPr>
          <p:cNvPicPr>
            <a:picLocks noChangeAspect="1"/>
          </p:cNvPicPr>
          <p:nvPr/>
        </p:nvPicPr>
        <p:blipFill>
          <a:blip r:embed="rId4"/>
          <a:stretch>
            <a:fillRect/>
          </a:stretch>
        </p:blipFill>
        <p:spPr>
          <a:xfrm>
            <a:off x="6379292" y="4172103"/>
            <a:ext cx="5665168" cy="2232076"/>
          </a:xfrm>
          <a:prstGeom prst="rect">
            <a:avLst/>
          </a:prstGeom>
        </p:spPr>
      </p:pic>
    </p:spTree>
    <p:extLst>
      <p:ext uri="{BB962C8B-B14F-4D97-AF65-F5344CB8AC3E}">
        <p14:creationId xmlns:p14="http://schemas.microsoft.com/office/powerpoint/2010/main" val="39470642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DE804-0F4F-EC02-9089-4E84E91604CA}"/>
              </a:ext>
            </a:extLst>
          </p:cNvPr>
          <p:cNvSpPr>
            <a:spLocks noGrp="1"/>
          </p:cNvSpPr>
          <p:nvPr>
            <p:ph type="title"/>
          </p:nvPr>
        </p:nvSpPr>
        <p:spPr>
          <a:xfrm>
            <a:off x="648929" y="629266"/>
            <a:ext cx="3505495" cy="1622321"/>
          </a:xfrm>
        </p:spPr>
        <p:txBody>
          <a:bodyPr>
            <a:normAutofit/>
          </a:bodyPr>
          <a:lstStyle/>
          <a:p>
            <a:r>
              <a:rPr lang="en-US" dirty="0"/>
              <a:t>Transposition</a:t>
            </a:r>
          </a:p>
        </p:txBody>
      </p:sp>
      <p:sp>
        <p:nvSpPr>
          <p:cNvPr id="3" name="Content Placeholder 2">
            <a:extLst>
              <a:ext uri="{FF2B5EF4-FFF2-40B4-BE49-F238E27FC236}">
                <a16:creationId xmlns:a16="http://schemas.microsoft.com/office/drawing/2014/main" id="{ACD158BE-DEC1-92A6-06D7-4D464FA9ADF7}"/>
              </a:ext>
            </a:extLst>
          </p:cNvPr>
          <p:cNvSpPr>
            <a:spLocks noGrp="1"/>
          </p:cNvSpPr>
          <p:nvPr>
            <p:ph idx="1"/>
          </p:nvPr>
        </p:nvSpPr>
        <p:spPr>
          <a:xfrm>
            <a:off x="648931" y="2438400"/>
            <a:ext cx="3505494" cy="3785419"/>
          </a:xfrm>
        </p:spPr>
        <p:txBody>
          <a:bodyPr>
            <a:normAutofit/>
          </a:bodyPr>
          <a:lstStyle/>
          <a:p>
            <a:r>
              <a:rPr lang="en-US" sz="2000"/>
              <a:t>Transposition refers to the relocation of one or more extraocular muscles to substitute for the action of an absent or severely deficient muscle.</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agram&#10;&#10;Description automatically generated">
            <a:extLst>
              <a:ext uri="{FF2B5EF4-FFF2-40B4-BE49-F238E27FC236}">
                <a16:creationId xmlns:a16="http://schemas.microsoft.com/office/drawing/2014/main" id="{E2EFB57B-A5F2-4BBC-3EE2-5303AF2936BE}"/>
              </a:ext>
            </a:extLst>
          </p:cNvPr>
          <p:cNvPicPr>
            <a:picLocks noChangeAspect="1"/>
          </p:cNvPicPr>
          <p:nvPr/>
        </p:nvPicPr>
        <p:blipFill>
          <a:blip r:embed="rId2"/>
          <a:stretch>
            <a:fillRect/>
          </a:stretch>
        </p:blipFill>
        <p:spPr>
          <a:xfrm>
            <a:off x="6437591" y="807593"/>
            <a:ext cx="3955873" cy="5239568"/>
          </a:xfrm>
          <a:prstGeom prst="rect">
            <a:avLst/>
          </a:prstGeom>
          <a:effectLst/>
        </p:spPr>
      </p:pic>
    </p:spTree>
    <p:extLst>
      <p:ext uri="{BB962C8B-B14F-4D97-AF65-F5344CB8AC3E}">
        <p14:creationId xmlns:p14="http://schemas.microsoft.com/office/powerpoint/2010/main" val="9306585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26567552-1174-7409-28CB-58320E3DB751}"/>
              </a:ext>
            </a:extLst>
          </p:cNvPr>
          <p:cNvSpPr>
            <a:spLocks noGrp="1"/>
          </p:cNvSpPr>
          <p:nvPr>
            <p:ph type="title"/>
          </p:nvPr>
        </p:nvSpPr>
        <p:spPr>
          <a:xfrm>
            <a:off x="804672" y="457200"/>
            <a:ext cx="10579608" cy="1188720"/>
          </a:xfrm>
        </p:spPr>
        <p:txBody>
          <a:bodyPr>
            <a:normAutofit/>
          </a:bodyPr>
          <a:lstStyle/>
          <a:p>
            <a:r>
              <a:rPr lang="en-US" sz="4000">
                <a:solidFill>
                  <a:schemeClr val="tx2"/>
                </a:solidFill>
              </a:rPr>
              <a:t>Complications of strabismus surgery</a:t>
            </a:r>
          </a:p>
        </p:txBody>
      </p:sp>
      <p:grpSp>
        <p:nvGrpSpPr>
          <p:cNvPr id="13" name="Group 12">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14" name="Freeform: Shape 13">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7" name="Freeform: Shape 16">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20" name="Freeform: Shape 19">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 name="Content Placeholder 2">
            <a:extLst>
              <a:ext uri="{FF2B5EF4-FFF2-40B4-BE49-F238E27FC236}">
                <a16:creationId xmlns:a16="http://schemas.microsoft.com/office/drawing/2014/main" id="{71531AA1-3205-1B82-957F-D1B37E4B1CE4}"/>
              </a:ext>
            </a:extLst>
          </p:cNvPr>
          <p:cNvGraphicFramePr>
            <a:graphicFrameLocks noGrp="1"/>
          </p:cNvGraphicFramePr>
          <p:nvPr>
            <p:ph idx="1"/>
            <p:extLst>
              <p:ext uri="{D42A27DB-BD31-4B8C-83A1-F6EECF244321}">
                <p14:modId xmlns:p14="http://schemas.microsoft.com/office/powerpoint/2010/main" val="2124910524"/>
              </p:ext>
            </p:extLst>
          </p:nvPr>
        </p:nvGraphicFramePr>
        <p:xfrm>
          <a:off x="1036320" y="2543633"/>
          <a:ext cx="10119360" cy="3566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81781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E6F72463-7427-CE73-2B69-BA54ECE53B8D}"/>
              </a:ext>
            </a:extLst>
          </p:cNvPr>
          <p:cNvSpPr>
            <a:spLocks noGrp="1"/>
          </p:cNvSpPr>
          <p:nvPr>
            <p:ph type="title"/>
          </p:nvPr>
        </p:nvSpPr>
        <p:spPr>
          <a:xfrm>
            <a:off x="3215729" y="1764407"/>
            <a:ext cx="5760846" cy="2310312"/>
          </a:xfrm>
        </p:spPr>
        <p:txBody>
          <a:bodyPr vert="horz" lIns="91440" tIns="45720" rIns="91440" bIns="45720" rtlCol="0" anchor="b">
            <a:normAutofit/>
          </a:bodyPr>
          <a:lstStyle/>
          <a:p>
            <a:pPr algn="ctr"/>
            <a:r>
              <a:rPr lang="en-US" sz="6600" kern="1200" dirty="0">
                <a:solidFill>
                  <a:schemeClr val="tx2"/>
                </a:solidFill>
                <a:latin typeface="+mj-lt"/>
                <a:ea typeface="+mj-ea"/>
                <a:cs typeface="+mj-cs"/>
              </a:rPr>
              <a:t>THANK YOU</a:t>
            </a:r>
          </a:p>
        </p:txBody>
      </p:sp>
      <p:sp>
        <p:nvSpPr>
          <p:cNvPr id="3" name="Text Placeholder 2">
            <a:extLst>
              <a:ext uri="{FF2B5EF4-FFF2-40B4-BE49-F238E27FC236}">
                <a16:creationId xmlns:a16="http://schemas.microsoft.com/office/drawing/2014/main" id="{51E8CE10-6DB2-7365-BDFC-F8B104C4E38E}"/>
              </a:ext>
            </a:extLst>
          </p:cNvPr>
          <p:cNvSpPr>
            <a:spLocks noGrp="1"/>
          </p:cNvSpPr>
          <p:nvPr>
            <p:ph type="body" idx="1"/>
          </p:nvPr>
        </p:nvSpPr>
        <p:spPr>
          <a:xfrm>
            <a:off x="3215729" y="4165152"/>
            <a:ext cx="5760846" cy="682079"/>
          </a:xfrm>
        </p:spPr>
        <p:txBody>
          <a:bodyPr vert="horz" lIns="91440" tIns="45720" rIns="91440" bIns="45720" rtlCol="0">
            <a:normAutofit/>
          </a:bodyPr>
          <a:lstStyle/>
          <a:p>
            <a:pPr algn="ctr"/>
            <a:endParaRPr lang="en-US" sz="2400" kern="1200">
              <a:solidFill>
                <a:schemeClr val="tx2"/>
              </a:solidFill>
              <a:latin typeface="+mn-lt"/>
              <a:ea typeface="+mn-ea"/>
              <a:cs typeface="+mn-cs"/>
            </a:endParaRPr>
          </a:p>
        </p:txBody>
      </p:sp>
    </p:spTree>
    <p:extLst>
      <p:ext uri="{BB962C8B-B14F-4D97-AF65-F5344CB8AC3E}">
        <p14:creationId xmlns:p14="http://schemas.microsoft.com/office/powerpoint/2010/main" val="3483704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D356B5E-624D-4F33-9DC0-ABF267284C7E}"/>
              </a:ext>
            </a:extLst>
          </p:cNvPr>
          <p:cNvSpPr>
            <a:spLocks noGrp="1"/>
          </p:cNvSpPr>
          <p:nvPr>
            <p:ph type="title"/>
          </p:nvPr>
        </p:nvSpPr>
        <p:spPr>
          <a:xfrm>
            <a:off x="964760" y="804328"/>
            <a:ext cx="6091312" cy="1205821"/>
          </a:xfrm>
        </p:spPr>
        <p:txBody>
          <a:bodyPr>
            <a:normAutofit/>
          </a:bodyPr>
          <a:lstStyle/>
          <a:p>
            <a:r>
              <a:rPr lang="en-US" sz="4000">
                <a:solidFill>
                  <a:srgbClr val="FEFFFF"/>
                </a:solidFill>
              </a:rPr>
              <a:t>Introduction</a:t>
            </a:r>
          </a:p>
        </p:txBody>
      </p:sp>
      <p:sp>
        <p:nvSpPr>
          <p:cNvPr id="3" name="Content Placeholder 2">
            <a:extLst>
              <a:ext uri="{FF2B5EF4-FFF2-40B4-BE49-F238E27FC236}">
                <a16:creationId xmlns:a16="http://schemas.microsoft.com/office/drawing/2014/main" id="{64F48DB9-C2F1-4EDA-A11F-02F4B038F1B4}"/>
              </a:ext>
            </a:extLst>
          </p:cNvPr>
          <p:cNvSpPr>
            <a:spLocks noGrp="1"/>
          </p:cNvSpPr>
          <p:nvPr>
            <p:ph idx="1"/>
          </p:nvPr>
        </p:nvSpPr>
        <p:spPr>
          <a:xfrm>
            <a:off x="1282189" y="2494450"/>
            <a:ext cx="5773883" cy="3563159"/>
          </a:xfrm>
        </p:spPr>
        <p:txBody>
          <a:bodyPr>
            <a:normAutofit/>
          </a:bodyPr>
          <a:lstStyle/>
          <a:p>
            <a:r>
              <a:rPr lang="en-US" sz="1700" b="1" dirty="0"/>
              <a:t>Anatomy of extraocular muscles (EOMs):</a:t>
            </a:r>
          </a:p>
        </p:txBody>
      </p:sp>
      <p:graphicFrame>
        <p:nvGraphicFramePr>
          <p:cNvPr id="4" name="Table 4">
            <a:extLst>
              <a:ext uri="{FF2B5EF4-FFF2-40B4-BE49-F238E27FC236}">
                <a16:creationId xmlns:a16="http://schemas.microsoft.com/office/drawing/2014/main" id="{1709AD2A-4CB6-47B6-8385-BC7C27DBF3FF}"/>
              </a:ext>
            </a:extLst>
          </p:cNvPr>
          <p:cNvGraphicFramePr>
            <a:graphicFrameLocks noGrp="1"/>
          </p:cNvGraphicFramePr>
          <p:nvPr>
            <p:extLst>
              <p:ext uri="{D42A27DB-BD31-4B8C-83A1-F6EECF244321}">
                <p14:modId xmlns:p14="http://schemas.microsoft.com/office/powerpoint/2010/main" val="2686876913"/>
              </p:ext>
            </p:extLst>
          </p:nvPr>
        </p:nvGraphicFramePr>
        <p:xfrm>
          <a:off x="1488951" y="2772183"/>
          <a:ext cx="10287015" cy="3693080"/>
        </p:xfrm>
        <a:graphic>
          <a:graphicData uri="http://schemas.openxmlformats.org/drawingml/2006/table">
            <a:tbl>
              <a:tblPr firstRow="1" bandRow="1">
                <a:tableStyleId>{5C22544A-7EE6-4342-B048-85BDC9FD1C3A}</a:tableStyleId>
              </a:tblPr>
              <a:tblGrid>
                <a:gridCol w="2057403">
                  <a:extLst>
                    <a:ext uri="{9D8B030D-6E8A-4147-A177-3AD203B41FA5}">
                      <a16:colId xmlns:a16="http://schemas.microsoft.com/office/drawing/2014/main" val="382383697"/>
                    </a:ext>
                  </a:extLst>
                </a:gridCol>
                <a:gridCol w="2057403">
                  <a:extLst>
                    <a:ext uri="{9D8B030D-6E8A-4147-A177-3AD203B41FA5}">
                      <a16:colId xmlns:a16="http://schemas.microsoft.com/office/drawing/2014/main" val="1238138457"/>
                    </a:ext>
                  </a:extLst>
                </a:gridCol>
                <a:gridCol w="2126294">
                  <a:extLst>
                    <a:ext uri="{9D8B030D-6E8A-4147-A177-3AD203B41FA5}">
                      <a16:colId xmlns:a16="http://schemas.microsoft.com/office/drawing/2014/main" val="2193320002"/>
                    </a:ext>
                  </a:extLst>
                </a:gridCol>
                <a:gridCol w="1512272">
                  <a:extLst>
                    <a:ext uri="{9D8B030D-6E8A-4147-A177-3AD203B41FA5}">
                      <a16:colId xmlns:a16="http://schemas.microsoft.com/office/drawing/2014/main" val="3138375687"/>
                    </a:ext>
                  </a:extLst>
                </a:gridCol>
                <a:gridCol w="2533643">
                  <a:extLst>
                    <a:ext uri="{9D8B030D-6E8A-4147-A177-3AD203B41FA5}">
                      <a16:colId xmlns:a16="http://schemas.microsoft.com/office/drawing/2014/main" val="2049947987"/>
                    </a:ext>
                  </a:extLst>
                </a:gridCol>
              </a:tblGrid>
              <a:tr h="435590">
                <a:tc>
                  <a:txBody>
                    <a:bodyPr/>
                    <a:lstStyle/>
                    <a:p>
                      <a:r>
                        <a:rPr lang="en-US" dirty="0"/>
                        <a:t>Muscle </a:t>
                      </a:r>
                    </a:p>
                  </a:txBody>
                  <a:tcPr/>
                </a:tc>
                <a:tc>
                  <a:txBody>
                    <a:bodyPr/>
                    <a:lstStyle/>
                    <a:p>
                      <a:r>
                        <a:rPr lang="en-US" dirty="0"/>
                        <a:t>Origin</a:t>
                      </a:r>
                    </a:p>
                  </a:txBody>
                  <a:tcPr/>
                </a:tc>
                <a:tc>
                  <a:txBody>
                    <a:bodyPr/>
                    <a:lstStyle/>
                    <a:p>
                      <a:r>
                        <a:rPr lang="en-US" dirty="0"/>
                        <a:t>Insertion</a:t>
                      </a:r>
                    </a:p>
                  </a:txBody>
                  <a:tcPr/>
                </a:tc>
                <a:tc>
                  <a:txBody>
                    <a:bodyPr/>
                    <a:lstStyle/>
                    <a:p>
                      <a:r>
                        <a:rPr lang="en-US" dirty="0"/>
                        <a:t>Primary action</a:t>
                      </a:r>
                    </a:p>
                  </a:txBody>
                  <a:tcPr/>
                </a:tc>
                <a:tc>
                  <a:txBody>
                    <a:bodyPr/>
                    <a:lstStyle/>
                    <a:p>
                      <a:r>
                        <a:rPr lang="en-US" dirty="0"/>
                        <a:t>Subsidiary action</a:t>
                      </a:r>
                    </a:p>
                  </a:txBody>
                  <a:tcPr/>
                </a:tc>
                <a:extLst>
                  <a:ext uri="{0D108BD9-81ED-4DB2-BD59-A6C34878D82A}">
                    <a16:rowId xmlns:a16="http://schemas.microsoft.com/office/drawing/2014/main" val="4278542394"/>
                  </a:ext>
                </a:extLst>
              </a:tr>
              <a:tr h="435590">
                <a:tc>
                  <a:txBody>
                    <a:bodyPr/>
                    <a:lstStyle/>
                    <a:p>
                      <a:r>
                        <a:rPr lang="en-US" b="1" dirty="0"/>
                        <a:t>Medial rectus</a:t>
                      </a:r>
                    </a:p>
                  </a:txBody>
                  <a:tcPr/>
                </a:tc>
                <a:tc>
                  <a:txBody>
                    <a:bodyPr/>
                    <a:lstStyle/>
                    <a:p>
                      <a:r>
                        <a:rPr lang="en-US" dirty="0"/>
                        <a:t>Annulus of zin</a:t>
                      </a:r>
                    </a:p>
                  </a:txBody>
                  <a:tcPr/>
                </a:tc>
                <a:tc>
                  <a:txBody>
                    <a:bodyPr/>
                    <a:lstStyle/>
                    <a:p>
                      <a:r>
                        <a:rPr lang="en-US" sz="1400" b="0" dirty="0"/>
                        <a:t>Behind medial limbus</a:t>
                      </a:r>
                    </a:p>
                  </a:txBody>
                  <a:tcPr/>
                </a:tc>
                <a:tc>
                  <a:txBody>
                    <a:bodyPr/>
                    <a:lstStyle/>
                    <a:p>
                      <a:r>
                        <a:rPr lang="en-US" dirty="0"/>
                        <a:t>adduction</a:t>
                      </a:r>
                    </a:p>
                  </a:txBody>
                  <a:tcPr/>
                </a:tc>
                <a:tc>
                  <a:txBody>
                    <a:bodyPr/>
                    <a:lstStyle/>
                    <a:p>
                      <a:endParaRPr lang="en-US" dirty="0"/>
                    </a:p>
                  </a:txBody>
                  <a:tcPr/>
                </a:tc>
                <a:extLst>
                  <a:ext uri="{0D108BD9-81ED-4DB2-BD59-A6C34878D82A}">
                    <a16:rowId xmlns:a16="http://schemas.microsoft.com/office/drawing/2014/main" val="3809976920"/>
                  </a:ext>
                </a:extLst>
              </a:tr>
              <a:tr h="435590">
                <a:tc>
                  <a:txBody>
                    <a:bodyPr/>
                    <a:lstStyle/>
                    <a:p>
                      <a:r>
                        <a:rPr lang="en-US" b="1" dirty="0"/>
                        <a:t>Lateral rectus</a:t>
                      </a:r>
                    </a:p>
                  </a:txBody>
                  <a:tcPr/>
                </a:tc>
                <a:tc>
                  <a:txBody>
                    <a:bodyPr/>
                    <a:lstStyle/>
                    <a:p>
                      <a:r>
                        <a:rPr lang="en-US" dirty="0"/>
                        <a:t>Annulus of zin</a:t>
                      </a:r>
                    </a:p>
                  </a:txBody>
                  <a:tcPr/>
                </a:tc>
                <a:tc>
                  <a:txBody>
                    <a:bodyPr/>
                    <a:lstStyle/>
                    <a:p>
                      <a:r>
                        <a:rPr lang="en-US" sz="1400" b="0" dirty="0"/>
                        <a:t>Behind lateral limbus</a:t>
                      </a:r>
                    </a:p>
                  </a:txBody>
                  <a:tcPr/>
                </a:tc>
                <a:tc>
                  <a:txBody>
                    <a:bodyPr/>
                    <a:lstStyle/>
                    <a:p>
                      <a:r>
                        <a:rPr lang="en-US" dirty="0"/>
                        <a:t>Abduction</a:t>
                      </a:r>
                    </a:p>
                  </a:txBody>
                  <a:tcPr/>
                </a:tc>
                <a:tc>
                  <a:txBody>
                    <a:bodyPr/>
                    <a:lstStyle/>
                    <a:p>
                      <a:endParaRPr lang="en-US"/>
                    </a:p>
                  </a:txBody>
                  <a:tcPr/>
                </a:tc>
                <a:extLst>
                  <a:ext uri="{0D108BD9-81ED-4DB2-BD59-A6C34878D82A}">
                    <a16:rowId xmlns:a16="http://schemas.microsoft.com/office/drawing/2014/main" val="2122589046"/>
                  </a:ext>
                </a:extLst>
              </a:tr>
              <a:tr h="435590">
                <a:tc>
                  <a:txBody>
                    <a:bodyPr/>
                    <a:lstStyle/>
                    <a:p>
                      <a:r>
                        <a:rPr lang="en-US" b="1" dirty="0"/>
                        <a:t>Superior rectus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Annulus of zin</a:t>
                      </a:r>
                    </a:p>
                  </a:txBody>
                  <a:tcPr/>
                </a:tc>
                <a:tc>
                  <a:txBody>
                    <a:bodyPr/>
                    <a:lstStyle/>
                    <a:p>
                      <a:r>
                        <a:rPr lang="en-US" sz="1400" b="0" dirty="0"/>
                        <a:t>Behind superior limbus</a:t>
                      </a:r>
                    </a:p>
                  </a:txBody>
                  <a:tcPr/>
                </a:tc>
                <a:tc>
                  <a:txBody>
                    <a:bodyPr/>
                    <a:lstStyle/>
                    <a:p>
                      <a:r>
                        <a:rPr lang="en-US" dirty="0"/>
                        <a:t>Elevation</a:t>
                      </a:r>
                    </a:p>
                  </a:txBody>
                  <a:tcPr/>
                </a:tc>
                <a:tc>
                  <a:txBody>
                    <a:bodyPr/>
                    <a:lstStyle/>
                    <a:p>
                      <a:r>
                        <a:rPr lang="en-US" dirty="0"/>
                        <a:t>Adduction &amp; </a:t>
                      </a:r>
                      <a:r>
                        <a:rPr lang="en-US" dirty="0" err="1"/>
                        <a:t>intortion</a:t>
                      </a:r>
                      <a:endParaRPr lang="en-US" dirty="0"/>
                    </a:p>
                  </a:txBody>
                  <a:tcPr/>
                </a:tc>
                <a:extLst>
                  <a:ext uri="{0D108BD9-81ED-4DB2-BD59-A6C34878D82A}">
                    <a16:rowId xmlns:a16="http://schemas.microsoft.com/office/drawing/2014/main" val="4109812797"/>
                  </a:ext>
                </a:extLst>
              </a:tr>
              <a:tr h="435590">
                <a:tc>
                  <a:txBody>
                    <a:bodyPr/>
                    <a:lstStyle/>
                    <a:p>
                      <a:r>
                        <a:rPr lang="en-US" b="1" dirty="0"/>
                        <a:t>Inferior rectus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Annulus of zin</a:t>
                      </a:r>
                    </a:p>
                  </a:txBody>
                  <a:tcPr/>
                </a:tc>
                <a:tc>
                  <a:txBody>
                    <a:bodyPr/>
                    <a:lstStyle/>
                    <a:p>
                      <a:r>
                        <a:rPr lang="en-US" sz="1400" b="0" dirty="0"/>
                        <a:t>Behind inferior limbus</a:t>
                      </a:r>
                    </a:p>
                  </a:txBody>
                  <a:tcPr/>
                </a:tc>
                <a:tc>
                  <a:txBody>
                    <a:bodyPr/>
                    <a:lstStyle/>
                    <a:p>
                      <a:r>
                        <a:rPr lang="en-US" dirty="0"/>
                        <a:t>Depression</a:t>
                      </a:r>
                    </a:p>
                  </a:txBody>
                  <a:tcPr/>
                </a:tc>
                <a:tc>
                  <a:txBody>
                    <a:bodyPr/>
                    <a:lstStyle/>
                    <a:p>
                      <a:r>
                        <a:rPr lang="en-US" dirty="0"/>
                        <a:t>Adduction &amp; extortion</a:t>
                      </a:r>
                    </a:p>
                  </a:txBody>
                  <a:tcPr/>
                </a:tc>
                <a:extLst>
                  <a:ext uri="{0D108BD9-81ED-4DB2-BD59-A6C34878D82A}">
                    <a16:rowId xmlns:a16="http://schemas.microsoft.com/office/drawing/2014/main" val="2683951897"/>
                  </a:ext>
                </a:extLst>
              </a:tr>
              <a:tr h="435590">
                <a:tc>
                  <a:txBody>
                    <a:bodyPr/>
                    <a:lstStyle/>
                    <a:p>
                      <a:r>
                        <a:rPr lang="en-US" b="1" dirty="0"/>
                        <a:t>Superior oblique</a:t>
                      </a:r>
                    </a:p>
                  </a:txBody>
                  <a:tcPr/>
                </a:tc>
                <a:tc>
                  <a:txBody>
                    <a:bodyPr/>
                    <a:lstStyle/>
                    <a:p>
                      <a:r>
                        <a:rPr lang="en-US" sz="1600" dirty="0"/>
                        <a:t>superomedial to the optic foramen</a:t>
                      </a:r>
                    </a:p>
                  </a:txBody>
                  <a:tcPr/>
                </a:tc>
                <a:tc>
                  <a:txBody>
                    <a:bodyPr/>
                    <a:lstStyle/>
                    <a:p>
                      <a:r>
                        <a:rPr lang="en-US" sz="1400" dirty="0"/>
                        <a:t>posterior upper temporal</a:t>
                      </a:r>
                    </a:p>
                    <a:p>
                      <a:r>
                        <a:rPr lang="en-US" sz="1400" dirty="0"/>
                        <a:t>quadrant of the globe</a:t>
                      </a:r>
                    </a:p>
                  </a:txBody>
                  <a:tcPr/>
                </a:tc>
                <a:tc>
                  <a:txBody>
                    <a:bodyPr/>
                    <a:lstStyle/>
                    <a:p>
                      <a:r>
                        <a:rPr lang="en-US" dirty="0" err="1"/>
                        <a:t>Intortion</a:t>
                      </a:r>
                      <a:endParaRPr lang="en-US" dirty="0"/>
                    </a:p>
                  </a:txBody>
                  <a:tcPr/>
                </a:tc>
                <a:tc>
                  <a:txBody>
                    <a:bodyPr/>
                    <a:lstStyle/>
                    <a:p>
                      <a:r>
                        <a:rPr lang="en-US" dirty="0"/>
                        <a:t>Depression &amp; abduction</a:t>
                      </a:r>
                    </a:p>
                  </a:txBody>
                  <a:tcPr/>
                </a:tc>
                <a:extLst>
                  <a:ext uri="{0D108BD9-81ED-4DB2-BD59-A6C34878D82A}">
                    <a16:rowId xmlns:a16="http://schemas.microsoft.com/office/drawing/2014/main" val="3822979394"/>
                  </a:ext>
                </a:extLst>
              </a:tr>
              <a:tr h="435590">
                <a:tc>
                  <a:txBody>
                    <a:bodyPr/>
                    <a:lstStyle/>
                    <a:p>
                      <a:r>
                        <a:rPr lang="en-US" b="1" dirty="0"/>
                        <a:t>Inferior oblique</a:t>
                      </a:r>
                    </a:p>
                  </a:txBody>
                  <a:tcPr/>
                </a:tc>
                <a:tc>
                  <a:txBody>
                    <a:bodyPr/>
                    <a:lstStyle/>
                    <a:p>
                      <a:r>
                        <a:rPr lang="en-US" sz="1400" dirty="0"/>
                        <a:t>a small depression just behind the orbital rim lateral to the lacrimal sac</a:t>
                      </a:r>
                    </a:p>
                  </a:txBody>
                  <a:tcPr/>
                </a:tc>
                <a:tc>
                  <a:txBody>
                    <a:bodyPr/>
                    <a:lstStyle/>
                    <a:p>
                      <a:r>
                        <a:rPr lang="en-US" sz="1400" dirty="0"/>
                        <a:t>posterior lower temporal quadrant of the globe close to the macula.</a:t>
                      </a:r>
                    </a:p>
                  </a:txBody>
                  <a:tcPr/>
                </a:tc>
                <a:tc>
                  <a:txBody>
                    <a:bodyPr/>
                    <a:lstStyle/>
                    <a:p>
                      <a:r>
                        <a:rPr lang="en-US" dirty="0"/>
                        <a:t>Extorsion</a:t>
                      </a:r>
                    </a:p>
                  </a:txBody>
                  <a:tcPr/>
                </a:tc>
                <a:tc>
                  <a:txBody>
                    <a:bodyPr/>
                    <a:lstStyle/>
                    <a:p>
                      <a:r>
                        <a:rPr lang="en-US" dirty="0"/>
                        <a:t>Elevation &amp; abduction</a:t>
                      </a:r>
                    </a:p>
                  </a:txBody>
                  <a:tcPr/>
                </a:tc>
                <a:extLst>
                  <a:ext uri="{0D108BD9-81ED-4DB2-BD59-A6C34878D82A}">
                    <a16:rowId xmlns:a16="http://schemas.microsoft.com/office/drawing/2014/main" val="1740169347"/>
                  </a:ext>
                </a:extLst>
              </a:tr>
            </a:tbl>
          </a:graphicData>
        </a:graphic>
      </p:graphicFrame>
      <p:sp>
        <p:nvSpPr>
          <p:cNvPr id="5" name="TextBox 4">
            <a:extLst>
              <a:ext uri="{FF2B5EF4-FFF2-40B4-BE49-F238E27FC236}">
                <a16:creationId xmlns:a16="http://schemas.microsoft.com/office/drawing/2014/main" id="{DD24C4C5-DE7B-4DDD-92BE-28227CED54CE}"/>
              </a:ext>
            </a:extLst>
          </p:cNvPr>
          <p:cNvSpPr txBox="1"/>
          <p:nvPr/>
        </p:nvSpPr>
        <p:spPr>
          <a:xfrm>
            <a:off x="2046306" y="6487004"/>
            <a:ext cx="8543034" cy="369332"/>
          </a:xfrm>
          <a:prstGeom prst="rect">
            <a:avLst/>
          </a:prstGeom>
          <a:noFill/>
        </p:spPr>
        <p:txBody>
          <a:bodyPr wrap="square" rtlCol="0">
            <a:spAutoFit/>
          </a:bodyPr>
          <a:lstStyle/>
          <a:p>
            <a:r>
              <a:rPr lang="en-US" dirty="0"/>
              <a:t>All are innervated by 3</a:t>
            </a:r>
            <a:r>
              <a:rPr lang="en-US" baseline="30000" dirty="0"/>
              <a:t>rd</a:t>
            </a:r>
            <a:r>
              <a:rPr lang="en-US" dirty="0"/>
              <a:t> cranial nerve except superior oblique (4</a:t>
            </a:r>
            <a:r>
              <a:rPr lang="en-US" baseline="30000" dirty="0"/>
              <a:t>th</a:t>
            </a:r>
            <a:r>
              <a:rPr lang="en-US" dirty="0"/>
              <a:t>) and lateral rectus (6</a:t>
            </a:r>
            <a:r>
              <a:rPr lang="en-US" baseline="30000" dirty="0"/>
              <a:t>th</a:t>
            </a:r>
            <a:r>
              <a:rPr lang="en-US" dirty="0"/>
              <a:t>).</a:t>
            </a:r>
          </a:p>
        </p:txBody>
      </p:sp>
    </p:spTree>
    <p:extLst>
      <p:ext uri="{BB962C8B-B14F-4D97-AF65-F5344CB8AC3E}">
        <p14:creationId xmlns:p14="http://schemas.microsoft.com/office/powerpoint/2010/main" val="3175604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6115734-EE49-4D20-BD15-F3085AA5A4BF}"/>
              </a:ext>
            </a:extLst>
          </p:cNvPr>
          <p:cNvPicPr>
            <a:picLocks noChangeAspect="1"/>
          </p:cNvPicPr>
          <p:nvPr/>
        </p:nvPicPr>
        <p:blipFill>
          <a:blip r:embed="rId2"/>
          <a:stretch>
            <a:fillRect/>
          </a:stretch>
        </p:blipFill>
        <p:spPr>
          <a:xfrm>
            <a:off x="3260853" y="643467"/>
            <a:ext cx="5670293"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7969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ape&#10;&#10;Description automatically generated">
            <a:extLst>
              <a:ext uri="{FF2B5EF4-FFF2-40B4-BE49-F238E27FC236}">
                <a16:creationId xmlns:a16="http://schemas.microsoft.com/office/drawing/2014/main" id="{82DF4B2C-EA5B-4721-91D3-8EEF90F25446}"/>
              </a:ext>
            </a:extLst>
          </p:cNvPr>
          <p:cNvPicPr>
            <a:picLocks noChangeAspect="1"/>
          </p:cNvPicPr>
          <p:nvPr/>
        </p:nvPicPr>
        <p:blipFill>
          <a:blip r:embed="rId2"/>
          <a:stretch>
            <a:fillRect/>
          </a:stretch>
        </p:blipFill>
        <p:spPr>
          <a:xfrm>
            <a:off x="944013" y="643466"/>
            <a:ext cx="4693624" cy="5571066"/>
          </a:xfrm>
          <a:prstGeom prst="rect">
            <a:avLst/>
          </a:prstGeom>
        </p:spPr>
      </p:pic>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descr="Diagram&#10;&#10;Description automatically generated">
            <a:extLst>
              <a:ext uri="{FF2B5EF4-FFF2-40B4-BE49-F238E27FC236}">
                <a16:creationId xmlns:a16="http://schemas.microsoft.com/office/drawing/2014/main" id="{2B62F1FE-4E72-495C-8B5D-E3DB502976F7}"/>
              </a:ext>
            </a:extLst>
          </p:cNvPr>
          <p:cNvPicPr>
            <a:picLocks noChangeAspect="1"/>
          </p:cNvPicPr>
          <p:nvPr/>
        </p:nvPicPr>
        <p:blipFill>
          <a:blip r:embed="rId3"/>
          <a:stretch>
            <a:fillRect/>
          </a:stretch>
        </p:blipFill>
        <p:spPr>
          <a:xfrm>
            <a:off x="6798097" y="643467"/>
            <a:ext cx="4206154" cy="5571066"/>
          </a:xfrm>
          <a:prstGeom prst="rect">
            <a:avLst/>
          </a:prstGeom>
        </p:spPr>
      </p:pic>
    </p:spTree>
    <p:extLst>
      <p:ext uri="{BB962C8B-B14F-4D97-AF65-F5344CB8AC3E}">
        <p14:creationId xmlns:p14="http://schemas.microsoft.com/office/powerpoint/2010/main" val="14081570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TotalTime>
  <Words>3266</Words>
  <Application>Microsoft Office PowerPoint</Application>
  <PresentationFormat>Widescreen</PresentationFormat>
  <Paragraphs>308</Paragraphs>
  <Slides>65</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BrandingSerif</vt:lpstr>
      <vt:lpstr>Calibri</vt:lpstr>
      <vt:lpstr>Calibri Light</vt:lpstr>
      <vt:lpstr>Wingdings</vt:lpstr>
      <vt:lpstr>Office Theme</vt:lpstr>
      <vt:lpstr>Squint</vt:lpstr>
      <vt:lpstr>Agenda</vt:lpstr>
      <vt:lpstr>Introduction</vt:lpstr>
      <vt:lpstr>Introduction</vt:lpstr>
      <vt:lpstr>Ductions are movement concerning one eye (the right eye here)</vt:lpstr>
      <vt:lpstr>PowerPoint Presentation</vt:lpstr>
      <vt:lpstr>Introduction</vt:lpstr>
      <vt:lpstr>PowerPoint Presentation</vt:lpstr>
      <vt:lpstr>PowerPoint Presentation</vt:lpstr>
      <vt:lpstr>9 diagnostic Positions of gaze</vt:lpstr>
      <vt:lpstr>PowerPoint Presentation</vt:lpstr>
      <vt:lpstr>PowerPoint Presentation</vt:lpstr>
      <vt:lpstr>Synkinetic near reflex (near Triad)</vt:lpstr>
      <vt:lpstr>Introduction</vt:lpstr>
      <vt:lpstr>Introduction</vt:lpstr>
      <vt:lpstr>Introduction</vt:lpstr>
      <vt:lpstr>Amblyopia</vt:lpstr>
      <vt:lpstr>Amblyopia</vt:lpstr>
      <vt:lpstr>Clinical evaluation of strabismus</vt:lpstr>
      <vt:lpstr>History Taking</vt:lpstr>
      <vt:lpstr>Visual Acuity Testing</vt:lpstr>
      <vt:lpstr>PowerPoint Presentation</vt:lpstr>
      <vt:lpstr>Preferential looking test for infants</vt:lpstr>
      <vt:lpstr>PowerPoint Presentation</vt:lpstr>
      <vt:lpstr>PowerPoint Presentation</vt:lpstr>
      <vt:lpstr>Hirschberg test</vt:lpstr>
      <vt:lpstr>Krimsky and prism reflection tests</vt:lpstr>
      <vt:lpstr>PowerPoint Presentation</vt:lpstr>
      <vt:lpstr>Cover–uncover test</vt:lpstr>
      <vt:lpstr>Cover–uncover test</vt:lpstr>
      <vt:lpstr>Alternate Cover Test</vt:lpstr>
      <vt:lpstr>Prism cover test</vt:lpstr>
      <vt:lpstr>PowerPoint Presentation</vt:lpstr>
      <vt:lpstr>PowerPoint Presentation</vt:lpstr>
      <vt:lpstr>Which type of squint do these patients have?</vt:lpstr>
      <vt:lpstr>Pseudostrabismus</vt:lpstr>
      <vt:lpstr>Esotropia</vt:lpstr>
      <vt:lpstr>Classification of Concomitant Esotropias</vt:lpstr>
      <vt:lpstr>Infantile esotropia</vt:lpstr>
      <vt:lpstr>PowerPoint Presentation</vt:lpstr>
      <vt:lpstr>Treatment of infantile esotropia</vt:lpstr>
      <vt:lpstr>Accommodative esotropias</vt:lpstr>
      <vt:lpstr>PowerPoint Presentation</vt:lpstr>
      <vt:lpstr>Accommodative esotropias</vt:lpstr>
      <vt:lpstr>PowerPoint Presentation</vt:lpstr>
      <vt:lpstr>Other types of esotropia</vt:lpstr>
      <vt:lpstr>PowerPoint Presentation</vt:lpstr>
      <vt:lpstr>Exotropia</vt:lpstr>
      <vt:lpstr>Intermittent Exotropia</vt:lpstr>
      <vt:lpstr>PowerPoint Presentation</vt:lpstr>
      <vt:lpstr>Constant (early-onset) Exotropia</vt:lpstr>
      <vt:lpstr>Other types of exotropia</vt:lpstr>
      <vt:lpstr>Special Syndromes</vt:lpstr>
      <vt:lpstr>Duane Syndrome</vt:lpstr>
      <vt:lpstr>PowerPoint Presentation</vt:lpstr>
      <vt:lpstr>Brown Syndrome</vt:lpstr>
      <vt:lpstr>PowerPoint Presentation</vt:lpstr>
      <vt:lpstr>PowerPoint Presentation</vt:lpstr>
      <vt:lpstr>Surgery for squint</vt:lpstr>
      <vt:lpstr>Surgery for squint</vt:lpstr>
      <vt:lpstr>Strengthening procedures</vt:lpstr>
      <vt:lpstr>Weakening procedures</vt:lpstr>
      <vt:lpstr>Transposition</vt:lpstr>
      <vt:lpstr>Complications of strabismus surgery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Squint</dc:title>
  <dc:creator>Loay Fakhir</dc:creator>
  <cp:lastModifiedBy>Loay Fakhir</cp:lastModifiedBy>
  <cp:revision>1</cp:revision>
  <dcterms:created xsi:type="dcterms:W3CDTF">2022-03-30T20:17:51Z</dcterms:created>
  <dcterms:modified xsi:type="dcterms:W3CDTF">2023-04-17T21:37:51Z</dcterms:modified>
</cp:coreProperties>
</file>